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8" r:id="rId1"/>
    <p:sldMasterId id="2147484031" r:id="rId2"/>
    <p:sldMasterId id="2147483997" r:id="rId3"/>
  </p:sldMasterIdLst>
  <p:notesMasterIdLst>
    <p:notesMasterId r:id="rId16"/>
  </p:notesMasterIdLst>
  <p:handoutMasterIdLst>
    <p:handoutMasterId r:id="rId17"/>
  </p:handoutMasterIdLst>
  <p:sldIdLst>
    <p:sldId id="4440" r:id="rId4"/>
    <p:sldId id="4452" r:id="rId5"/>
    <p:sldId id="573" r:id="rId6"/>
    <p:sldId id="587" r:id="rId7"/>
    <p:sldId id="4462" r:id="rId8"/>
    <p:sldId id="4458" r:id="rId9"/>
    <p:sldId id="4460" r:id="rId10"/>
    <p:sldId id="4453" r:id="rId11"/>
    <p:sldId id="4454" r:id="rId12"/>
    <p:sldId id="4455" r:id="rId13"/>
    <p:sldId id="4457" r:id="rId14"/>
    <p:sldId id="586" r:id="rId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156" userDrawn="1">
          <p15:clr>
            <a:srgbClr val="A4A3A4"/>
          </p15:clr>
        </p15:guide>
        <p15:guide id="2" pos="4704" userDrawn="1">
          <p15:clr>
            <a:srgbClr val="A4A3A4"/>
          </p15:clr>
        </p15:guide>
        <p15:guide id="5" orient="horz" pos="3084" userDrawn="1">
          <p15:clr>
            <a:srgbClr val="A4A3A4"/>
          </p15:clr>
        </p15:guide>
        <p15:guide id="6" pos="3192" userDrawn="1">
          <p15:clr>
            <a:srgbClr val="A4A3A4"/>
          </p15:clr>
        </p15:guide>
        <p15:guide id="7" pos="1296" userDrawn="1">
          <p15:clr>
            <a:srgbClr val="A4A3A4"/>
          </p15:clr>
        </p15:guide>
        <p15:guide id="8" pos="3912" userDrawn="1">
          <p15:clr>
            <a:srgbClr val="A4A3A4"/>
          </p15:clr>
        </p15:guide>
        <p15:guide id="9" orient="horz" pos="468" userDrawn="1">
          <p15:clr>
            <a:srgbClr val="A4A3A4"/>
          </p15:clr>
        </p15:guide>
        <p15:guide id="10" orient="horz" pos="2430" userDrawn="1">
          <p15:clr>
            <a:srgbClr val="A4A3A4"/>
          </p15:clr>
        </p15:guide>
        <p15:guide id="11" pos="4848" userDrawn="1">
          <p15:clr>
            <a:srgbClr val="A4A3A4"/>
          </p15:clr>
        </p15:guide>
        <p15:guide id="12" pos="410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 Barbara" initials="HB" lastIdx="7" clrIdx="0">
    <p:extLst>
      <p:ext uri="{19B8F6BF-5375-455C-9EA6-DF929625EA0E}">
        <p15:presenceInfo xmlns:p15="http://schemas.microsoft.com/office/powerpoint/2012/main" userId="S-1-5-21-606747145-1770027372-682003330-592357" providerId="AD"/>
      </p:ext>
    </p:extLst>
  </p:cmAuthor>
  <p:cmAuthor id="2" name="Storey, Lloyd A" initials="SLA" lastIdx="3" clrIdx="1">
    <p:extLst>
      <p:ext uri="{19B8F6BF-5375-455C-9EA6-DF929625EA0E}">
        <p15:presenceInfo xmlns:p15="http://schemas.microsoft.com/office/powerpoint/2012/main" userId="S-1-5-21-606747145-1770027372-682003330-7505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E1F"/>
    <a:srgbClr val="474949"/>
    <a:srgbClr val="54B948"/>
    <a:srgbClr val="54B900"/>
    <a:srgbClr val="ED9A22"/>
    <a:srgbClr val="009A75"/>
    <a:srgbClr val="009ABF"/>
    <a:srgbClr val="0083A2"/>
    <a:srgbClr val="00B489"/>
    <a:srgbClr val="00A6B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EEEA09-2F00-FCE1-1EE9-2FD2FB5CB575}" v="2" dt="2021-07-28T21:42:43.757"/>
    <p1510:client id="{45234129-0054-42C2-8275-7F4E56AE130C}" v="5" dt="2021-07-28T06:07:21.203"/>
    <p1510:client id="{B4A1C7B1-D210-407A-BD3A-F8A67B4629FD}" v="23" dt="2021-07-28T19:57:40.775"/>
    <p1510:client id="{BAEECD7E-DB9E-42D6-893F-ADD75A4C9114}" v="69" dt="2021-07-28T19:34:46.060"/>
    <p1510:client id="{BC16681B-F36B-4ED4-B452-FC608986C81B}" v="4" dt="2021-07-28T18:44:53.988"/>
    <p1510:client id="{F5735E66-3E0E-4190-9095-43908D86B4EA}" v="30" vWet="31" dt="2021-07-28T18:29:28.090"/>
    <p1510:client id="{FD1B5A4E-1BD3-43A8-8872-6E108BAE6F91}" v="3688" dt="2021-07-28T22:00:41.270"/>
  </p1510:revLst>
</p1510:revInfo>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156"/>
        <p:guide pos="4704"/>
        <p:guide orient="horz" pos="3084"/>
        <p:guide pos="3192"/>
        <p:guide pos="1296"/>
        <p:guide pos="3912"/>
        <p:guide orient="horz" pos="468"/>
        <p:guide orient="horz" pos="2430"/>
        <p:guide pos="4848"/>
        <p:guide pos="4104"/>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el, Murli" userId="S::mg185350@ncr.com::f688d3e6-2cf2-4a1b-846f-e5980f9a1792" providerId="AD" clId="Web-{43EEEA09-2F00-FCE1-1EE9-2FD2FB5CB575}"/>
    <pc:docChg chg="modSld">
      <pc:chgData name="Goel, Murli" userId="S::mg185350@ncr.com::f688d3e6-2cf2-4a1b-846f-e5980f9a1792" providerId="AD" clId="Web-{43EEEA09-2F00-FCE1-1EE9-2FD2FB5CB575}" dt="2021-07-28T21:42:43.757" v="1" actId="1076"/>
      <pc:docMkLst>
        <pc:docMk/>
      </pc:docMkLst>
      <pc:sldChg chg="modSp">
        <pc:chgData name="Goel, Murli" userId="S::mg185350@ncr.com::f688d3e6-2cf2-4a1b-846f-e5980f9a1792" providerId="AD" clId="Web-{43EEEA09-2F00-FCE1-1EE9-2FD2FB5CB575}" dt="2021-07-28T21:42:43.757" v="1" actId="1076"/>
        <pc:sldMkLst>
          <pc:docMk/>
          <pc:sldMk cId="676703866" sldId="4452"/>
        </pc:sldMkLst>
        <pc:picChg chg="mod">
          <ac:chgData name="Goel, Murli" userId="S::mg185350@ncr.com::f688d3e6-2cf2-4a1b-846f-e5980f9a1792" providerId="AD" clId="Web-{43EEEA09-2F00-FCE1-1EE9-2FD2FB5CB575}" dt="2021-07-28T21:42:43.757" v="1" actId="1076"/>
          <ac:picMkLst>
            <pc:docMk/>
            <pc:sldMk cId="676703866" sldId="4452"/>
            <ac:picMk id="30" creationId="{F274A29B-D6E5-45AC-8930-1A603E930580}"/>
          </ac:picMkLst>
        </pc:picChg>
      </pc:sldChg>
    </pc:docChg>
  </pc:docChgLst>
  <pc:docChgLst>
    <pc:chgData name="Kolanu, Mallesh" userId="a2f37afc-adb0-4a39-bc7b-28d6c930c4a5" providerId="ADAL" clId="{45234129-0054-42C2-8275-7F4E56AE130C}"/>
    <pc:docChg chg="custSel addSld delSld modSld sldOrd">
      <pc:chgData name="Kolanu, Mallesh" userId="a2f37afc-adb0-4a39-bc7b-28d6c930c4a5" providerId="ADAL" clId="{45234129-0054-42C2-8275-7F4E56AE130C}" dt="2021-07-28T06:11:47.636" v="141" actId="27636"/>
      <pc:docMkLst>
        <pc:docMk/>
      </pc:docMkLst>
      <pc:sldChg chg="modSp mod ord">
        <pc:chgData name="Kolanu, Mallesh" userId="a2f37afc-adb0-4a39-bc7b-28d6c930c4a5" providerId="ADAL" clId="{45234129-0054-42C2-8275-7F4E56AE130C}" dt="2021-07-28T06:05:44.406" v="41" actId="20577"/>
        <pc:sldMkLst>
          <pc:docMk/>
          <pc:sldMk cId="2813480390" sldId="573"/>
        </pc:sldMkLst>
        <pc:spChg chg="mod">
          <ac:chgData name="Kolanu, Mallesh" userId="a2f37afc-adb0-4a39-bc7b-28d6c930c4a5" providerId="ADAL" clId="{45234129-0054-42C2-8275-7F4E56AE130C}" dt="2021-07-28T06:05:44.406" v="41" actId="20577"/>
          <ac:spMkLst>
            <pc:docMk/>
            <pc:sldMk cId="2813480390" sldId="573"/>
            <ac:spMk id="13" creationId="{00000000-0000-0000-0000-000000000000}"/>
          </ac:spMkLst>
        </pc:spChg>
      </pc:sldChg>
      <pc:sldChg chg="modSp mod ord">
        <pc:chgData name="Kolanu, Mallesh" userId="a2f37afc-adb0-4a39-bc7b-28d6c930c4a5" providerId="ADAL" clId="{45234129-0054-42C2-8275-7F4E56AE130C}" dt="2021-07-28T06:11:47.636" v="141" actId="27636"/>
        <pc:sldMkLst>
          <pc:docMk/>
          <pc:sldMk cId="987091091" sldId="586"/>
        </pc:sldMkLst>
        <pc:spChg chg="mod">
          <ac:chgData name="Kolanu, Mallesh" userId="a2f37afc-adb0-4a39-bc7b-28d6c930c4a5" providerId="ADAL" clId="{45234129-0054-42C2-8275-7F4E56AE130C}" dt="2021-07-28T06:11:47.636" v="141" actId="27636"/>
          <ac:spMkLst>
            <pc:docMk/>
            <pc:sldMk cId="987091091" sldId="586"/>
            <ac:spMk id="5" creationId="{00000000-0000-0000-0000-000000000000}"/>
          </ac:spMkLst>
        </pc:spChg>
      </pc:sldChg>
      <pc:sldChg chg="modSp mod ord">
        <pc:chgData name="Kolanu, Mallesh" userId="a2f37afc-adb0-4a39-bc7b-28d6c930c4a5" providerId="ADAL" clId="{45234129-0054-42C2-8275-7F4E56AE130C}" dt="2021-07-28T06:08:07.007" v="125" actId="6549"/>
        <pc:sldMkLst>
          <pc:docMk/>
          <pc:sldMk cId="2090276525" sldId="587"/>
        </pc:sldMkLst>
        <pc:spChg chg="mod">
          <ac:chgData name="Kolanu, Mallesh" userId="a2f37afc-adb0-4a39-bc7b-28d6c930c4a5" providerId="ADAL" clId="{45234129-0054-42C2-8275-7F4E56AE130C}" dt="2021-07-28T06:06:41.721" v="63" actId="20577"/>
          <ac:spMkLst>
            <pc:docMk/>
            <pc:sldMk cId="2090276525" sldId="587"/>
            <ac:spMk id="2" creationId="{00000000-0000-0000-0000-000000000000}"/>
          </ac:spMkLst>
        </pc:spChg>
        <pc:spChg chg="mod">
          <ac:chgData name="Kolanu, Mallesh" userId="a2f37afc-adb0-4a39-bc7b-28d6c930c4a5" providerId="ADAL" clId="{45234129-0054-42C2-8275-7F4E56AE130C}" dt="2021-07-28T06:08:07.007" v="125" actId="6549"/>
          <ac:spMkLst>
            <pc:docMk/>
            <pc:sldMk cId="2090276525" sldId="587"/>
            <ac:spMk id="5" creationId="{00000000-0000-0000-0000-000000000000}"/>
          </ac:spMkLst>
        </pc:spChg>
      </pc:sldChg>
      <pc:sldChg chg="del">
        <pc:chgData name="Kolanu, Mallesh" userId="a2f37afc-adb0-4a39-bc7b-28d6c930c4a5" providerId="ADAL" clId="{45234129-0054-42C2-8275-7F4E56AE130C}" dt="2021-07-28T06:06:21.718" v="42"/>
        <pc:sldMkLst>
          <pc:docMk/>
          <pc:sldMk cId="1661991754" sldId="4453"/>
        </pc:sldMkLst>
      </pc:sldChg>
      <pc:sldChg chg="modSp add mod">
        <pc:chgData name="Kolanu, Mallesh" userId="a2f37afc-adb0-4a39-bc7b-28d6c930c4a5" providerId="ADAL" clId="{45234129-0054-42C2-8275-7F4E56AE130C}" dt="2021-07-28T06:06:51.104" v="69" actId="20577"/>
        <pc:sldMkLst>
          <pc:docMk/>
          <pc:sldMk cId="2204767169" sldId="4453"/>
        </pc:sldMkLst>
        <pc:spChg chg="mod">
          <ac:chgData name="Kolanu, Mallesh" userId="a2f37afc-adb0-4a39-bc7b-28d6c930c4a5" providerId="ADAL" clId="{45234129-0054-42C2-8275-7F4E56AE130C}" dt="2021-07-28T06:06:51.104" v="69" actId="20577"/>
          <ac:spMkLst>
            <pc:docMk/>
            <pc:sldMk cId="2204767169" sldId="4453"/>
            <ac:spMk id="2" creationId="{00000000-0000-0000-0000-000000000000}"/>
          </ac:spMkLst>
        </pc:spChg>
      </pc:sldChg>
      <pc:sldChg chg="modSp add mod">
        <pc:chgData name="Kolanu, Mallesh" userId="a2f37afc-adb0-4a39-bc7b-28d6c930c4a5" providerId="ADAL" clId="{45234129-0054-42C2-8275-7F4E56AE130C}" dt="2021-07-28T06:09:35.271" v="126" actId="313"/>
        <pc:sldMkLst>
          <pc:docMk/>
          <pc:sldMk cId="4131522944" sldId="4454"/>
        </pc:sldMkLst>
        <pc:spChg chg="mod">
          <ac:chgData name="Kolanu, Mallesh" userId="a2f37afc-adb0-4a39-bc7b-28d6c930c4a5" providerId="ADAL" clId="{45234129-0054-42C2-8275-7F4E56AE130C}" dt="2021-07-28T06:09:35.271" v="126" actId="313"/>
          <ac:spMkLst>
            <pc:docMk/>
            <pc:sldMk cId="4131522944" sldId="4454"/>
            <ac:spMk id="2" creationId="{00000000-0000-0000-0000-000000000000}"/>
          </ac:spMkLst>
        </pc:spChg>
      </pc:sldChg>
      <pc:sldChg chg="modSp add mod">
        <pc:chgData name="Kolanu, Mallesh" userId="a2f37afc-adb0-4a39-bc7b-28d6c930c4a5" providerId="ADAL" clId="{45234129-0054-42C2-8275-7F4E56AE130C}" dt="2021-07-28T06:07:26.526" v="100" actId="20577"/>
        <pc:sldMkLst>
          <pc:docMk/>
          <pc:sldMk cId="3090538557" sldId="4455"/>
        </pc:sldMkLst>
        <pc:spChg chg="mod">
          <ac:chgData name="Kolanu, Mallesh" userId="a2f37afc-adb0-4a39-bc7b-28d6c930c4a5" providerId="ADAL" clId="{45234129-0054-42C2-8275-7F4E56AE130C}" dt="2021-07-28T06:07:26.526" v="100" actId="20577"/>
          <ac:spMkLst>
            <pc:docMk/>
            <pc:sldMk cId="3090538557" sldId="4455"/>
            <ac:spMk id="2" creationId="{00000000-0000-0000-0000-000000000000}"/>
          </ac:spMkLst>
        </pc:spChg>
      </pc:sldChg>
    </pc:docChg>
  </pc:docChgLst>
  <pc:docChgLst>
    <pc:chgData name="Chakraborty, Aritra Jyoti" userId="S::ac185419@ncr.com::45fe2892-c433-492f-8993-d08ea876ec8a" providerId="AD" clId="Web-{BAEECD7E-DB9E-42D6-893F-ADD75A4C9114}"/>
    <pc:docChg chg="modSld">
      <pc:chgData name="Chakraborty, Aritra Jyoti" userId="S::ac185419@ncr.com::45fe2892-c433-492f-8993-d08ea876ec8a" providerId="AD" clId="Web-{BAEECD7E-DB9E-42D6-893F-ADD75A4C9114}" dt="2021-07-28T19:34:46.060" v="37" actId="20577"/>
      <pc:docMkLst>
        <pc:docMk/>
      </pc:docMkLst>
      <pc:sldChg chg="modSp">
        <pc:chgData name="Chakraborty, Aritra Jyoti" userId="S::ac185419@ncr.com::45fe2892-c433-492f-8993-d08ea876ec8a" providerId="AD" clId="Web-{BAEECD7E-DB9E-42D6-893F-ADD75A4C9114}" dt="2021-07-28T19:28:32.690" v="1" actId="20577"/>
        <pc:sldMkLst>
          <pc:docMk/>
          <pc:sldMk cId="2204767169" sldId="4453"/>
        </pc:sldMkLst>
        <pc:spChg chg="mod">
          <ac:chgData name="Chakraborty, Aritra Jyoti" userId="S::ac185419@ncr.com::45fe2892-c433-492f-8993-d08ea876ec8a" providerId="AD" clId="Web-{BAEECD7E-DB9E-42D6-893F-ADD75A4C9114}" dt="2021-07-28T19:28:32.690" v="1" actId="20577"/>
          <ac:spMkLst>
            <pc:docMk/>
            <pc:sldMk cId="2204767169" sldId="4453"/>
            <ac:spMk id="5" creationId="{00000000-0000-0000-0000-000000000000}"/>
          </ac:spMkLst>
        </pc:spChg>
      </pc:sldChg>
      <pc:sldChg chg="modSp">
        <pc:chgData name="Chakraborty, Aritra Jyoti" userId="S::ac185419@ncr.com::45fe2892-c433-492f-8993-d08ea876ec8a" providerId="AD" clId="Web-{BAEECD7E-DB9E-42D6-893F-ADD75A4C9114}" dt="2021-07-28T19:34:46.060" v="37" actId="20577"/>
        <pc:sldMkLst>
          <pc:docMk/>
          <pc:sldMk cId="3694652548" sldId="4457"/>
        </pc:sldMkLst>
        <pc:spChg chg="mod">
          <ac:chgData name="Chakraborty, Aritra Jyoti" userId="S::ac185419@ncr.com::45fe2892-c433-492f-8993-d08ea876ec8a" providerId="AD" clId="Web-{BAEECD7E-DB9E-42D6-893F-ADD75A4C9114}" dt="2021-07-28T19:34:46.060" v="37" actId="20577"/>
          <ac:spMkLst>
            <pc:docMk/>
            <pc:sldMk cId="3694652548" sldId="4457"/>
            <ac:spMk id="7" creationId="{2C3930D5-DB42-4150-9D81-3EDC150D91ED}"/>
          </ac:spMkLst>
        </pc:spChg>
      </pc:sldChg>
    </pc:docChg>
  </pc:docChgLst>
  <pc:docChgLst>
    <pc:chgData name="Chakraborty, Aritra Jyoti" userId="S::ac185419@ncr.com::45fe2892-c433-492f-8993-d08ea876ec8a" providerId="AD" clId="Web-{BC16681B-F36B-4ED4-B452-FC608986C81B}"/>
    <pc:docChg chg="modSld">
      <pc:chgData name="Chakraborty, Aritra Jyoti" userId="S::ac185419@ncr.com::45fe2892-c433-492f-8993-d08ea876ec8a" providerId="AD" clId="Web-{BC16681B-F36B-4ED4-B452-FC608986C81B}" dt="2021-07-28T18:44:53.988" v="3" actId="20577"/>
      <pc:docMkLst>
        <pc:docMk/>
      </pc:docMkLst>
      <pc:sldChg chg="modSp">
        <pc:chgData name="Chakraborty, Aritra Jyoti" userId="S::ac185419@ncr.com::45fe2892-c433-492f-8993-d08ea876ec8a" providerId="AD" clId="Web-{BC16681B-F36B-4ED4-B452-FC608986C81B}" dt="2021-07-28T18:44:53.988" v="3" actId="20577"/>
        <pc:sldMkLst>
          <pc:docMk/>
          <pc:sldMk cId="676703866" sldId="4452"/>
        </pc:sldMkLst>
        <pc:spChg chg="mod">
          <ac:chgData name="Chakraborty, Aritra Jyoti" userId="S::ac185419@ncr.com::45fe2892-c433-492f-8993-d08ea876ec8a" providerId="AD" clId="Web-{BC16681B-F36B-4ED4-B452-FC608986C81B}" dt="2021-07-28T18:44:53.988" v="3" actId="20577"/>
          <ac:spMkLst>
            <pc:docMk/>
            <pc:sldMk cId="676703866" sldId="4452"/>
            <ac:spMk id="31" creationId="{91FCB531-0720-4E73-9AD7-B59EED9A5956}"/>
          </ac:spMkLst>
        </pc:spChg>
        <pc:spChg chg="mod">
          <ac:chgData name="Chakraborty, Aritra Jyoti" userId="S::ac185419@ncr.com::45fe2892-c433-492f-8993-d08ea876ec8a" providerId="AD" clId="Web-{BC16681B-F36B-4ED4-B452-FC608986C81B}" dt="2021-07-28T18:44:49.581" v="1" actId="20577"/>
          <ac:spMkLst>
            <pc:docMk/>
            <pc:sldMk cId="676703866" sldId="4452"/>
            <ac:spMk id="34" creationId="{5B5CE928-8C5B-4073-BC60-5515EBC4A696}"/>
          </ac:spMkLst>
        </pc:spChg>
      </pc:sldChg>
    </pc:docChg>
  </pc:docChgLst>
  <pc:docChgLst>
    <pc:chgData name="Chakraborty, Aritra Jyoti" userId="S::ac185419@ncr.com::45fe2892-c433-492f-8993-d08ea876ec8a" providerId="AD" clId="Web-{B4A1C7B1-D210-407A-BD3A-F8A67B4629FD}"/>
    <pc:docChg chg="modSld">
      <pc:chgData name="Chakraborty, Aritra Jyoti" userId="S::ac185419@ncr.com::45fe2892-c433-492f-8993-d08ea876ec8a" providerId="AD" clId="Web-{B4A1C7B1-D210-407A-BD3A-F8A67B4629FD}" dt="2021-07-28T19:57:40.775" v="13" actId="20577"/>
      <pc:docMkLst>
        <pc:docMk/>
      </pc:docMkLst>
      <pc:sldChg chg="modSp">
        <pc:chgData name="Chakraborty, Aritra Jyoti" userId="S::ac185419@ncr.com::45fe2892-c433-492f-8993-d08ea876ec8a" providerId="AD" clId="Web-{B4A1C7B1-D210-407A-BD3A-F8A67B4629FD}" dt="2021-07-28T19:57:40.775" v="13" actId="20577"/>
        <pc:sldMkLst>
          <pc:docMk/>
          <pc:sldMk cId="3694652548" sldId="4457"/>
        </pc:sldMkLst>
        <pc:spChg chg="mod">
          <ac:chgData name="Chakraborty, Aritra Jyoti" userId="S::ac185419@ncr.com::45fe2892-c433-492f-8993-d08ea876ec8a" providerId="AD" clId="Web-{B4A1C7B1-D210-407A-BD3A-F8A67B4629FD}" dt="2021-07-28T19:57:40.775" v="13" actId="20577"/>
          <ac:spMkLst>
            <pc:docMk/>
            <pc:sldMk cId="3694652548" sldId="4457"/>
            <ac:spMk id="7" creationId="{2C3930D5-DB42-4150-9D81-3EDC150D91ED}"/>
          </ac:spMkLst>
        </pc:spChg>
      </pc:sldChg>
    </pc:docChg>
  </pc:docChgLst>
  <pc:docChgLst>
    <pc:chgData name="Kolanu, Mallesh" userId="a2f37afc-adb0-4a39-bc7b-28d6c930c4a5" providerId="ADAL" clId="{FD1B5A4E-1BD3-43A8-8872-6E108BAE6F91}"/>
    <pc:docChg chg="undo custSel addSld delSld modSld modMainMaster">
      <pc:chgData name="Kolanu, Mallesh" userId="a2f37afc-adb0-4a39-bc7b-28d6c930c4a5" providerId="ADAL" clId="{FD1B5A4E-1BD3-43A8-8872-6E108BAE6F91}" dt="2021-07-28T22:00:41.270" v="3833" actId="14100"/>
      <pc:docMkLst>
        <pc:docMk/>
      </pc:docMkLst>
      <pc:sldChg chg="addSp delSp modSp mod">
        <pc:chgData name="Kolanu, Mallesh" userId="a2f37afc-adb0-4a39-bc7b-28d6c930c4a5" providerId="ADAL" clId="{FD1B5A4E-1BD3-43A8-8872-6E108BAE6F91}" dt="2021-07-28T20:24:10.693" v="3559" actId="27636"/>
        <pc:sldMkLst>
          <pc:docMk/>
          <pc:sldMk cId="2813480390" sldId="573"/>
        </pc:sldMkLst>
        <pc:spChg chg="add del mod">
          <ac:chgData name="Kolanu, Mallesh" userId="a2f37afc-adb0-4a39-bc7b-28d6c930c4a5" providerId="ADAL" clId="{FD1B5A4E-1BD3-43A8-8872-6E108BAE6F91}" dt="2021-07-28T18:29:05.679" v="118" actId="931"/>
          <ac:spMkLst>
            <pc:docMk/>
            <pc:sldMk cId="2813480390" sldId="573"/>
            <ac:spMk id="6" creationId="{76B39EB7-9F02-456B-A08C-3AA5A21294D9}"/>
          </ac:spMkLst>
        </pc:spChg>
        <pc:spChg chg="add del mod">
          <ac:chgData name="Kolanu, Mallesh" userId="a2f37afc-adb0-4a39-bc7b-28d6c930c4a5" providerId="ADAL" clId="{FD1B5A4E-1BD3-43A8-8872-6E108BAE6F91}" dt="2021-07-28T18:29:15.039" v="122" actId="478"/>
          <ac:spMkLst>
            <pc:docMk/>
            <pc:sldMk cId="2813480390" sldId="573"/>
            <ac:spMk id="12" creationId="{E61AA255-E3C8-4BFA-B90E-04C4BA143085}"/>
          </ac:spMkLst>
        </pc:spChg>
        <pc:spChg chg="del">
          <ac:chgData name="Kolanu, Mallesh" userId="a2f37afc-adb0-4a39-bc7b-28d6c930c4a5" providerId="ADAL" clId="{FD1B5A4E-1BD3-43A8-8872-6E108BAE6F91}" dt="2021-07-28T18:29:12.943" v="121" actId="478"/>
          <ac:spMkLst>
            <pc:docMk/>
            <pc:sldMk cId="2813480390" sldId="573"/>
            <ac:spMk id="14" creationId="{00000000-0000-0000-0000-000000000000}"/>
          </ac:spMkLst>
        </pc:spChg>
        <pc:spChg chg="mod">
          <ac:chgData name="Kolanu, Mallesh" userId="a2f37afc-adb0-4a39-bc7b-28d6c930c4a5" providerId="ADAL" clId="{FD1B5A4E-1BD3-43A8-8872-6E108BAE6F91}" dt="2021-07-28T20:24:10.693" v="3559" actId="27636"/>
          <ac:spMkLst>
            <pc:docMk/>
            <pc:sldMk cId="2813480390" sldId="573"/>
            <ac:spMk id="15" creationId="{00000000-0000-0000-0000-000000000000}"/>
          </ac:spMkLst>
        </pc:spChg>
        <pc:picChg chg="del">
          <ac:chgData name="Kolanu, Mallesh" userId="a2f37afc-adb0-4a39-bc7b-28d6c930c4a5" providerId="ADAL" clId="{FD1B5A4E-1BD3-43A8-8872-6E108BAE6F91}" dt="2021-07-28T18:28:55.748" v="116" actId="478"/>
          <ac:picMkLst>
            <pc:docMk/>
            <pc:sldMk cId="2813480390" sldId="573"/>
            <ac:picMk id="4" creationId="{00000000-0000-0000-0000-000000000000}"/>
          </ac:picMkLst>
        </pc:picChg>
        <pc:picChg chg="add mod">
          <ac:chgData name="Kolanu, Mallesh" userId="a2f37afc-adb0-4a39-bc7b-28d6c930c4a5" providerId="ADAL" clId="{FD1B5A4E-1BD3-43A8-8872-6E108BAE6F91}" dt="2021-07-28T18:29:07.434" v="120" actId="962"/>
          <ac:picMkLst>
            <pc:docMk/>
            <pc:sldMk cId="2813480390" sldId="573"/>
            <ac:picMk id="8" creationId="{3A352C11-CCE8-47BF-8C2C-61C0F95F6401}"/>
          </ac:picMkLst>
        </pc:picChg>
        <pc:picChg chg="del">
          <ac:chgData name="Kolanu, Mallesh" userId="a2f37afc-adb0-4a39-bc7b-28d6c930c4a5" providerId="ADAL" clId="{FD1B5A4E-1BD3-43A8-8872-6E108BAE6F91}" dt="2021-07-28T18:28:56.792" v="117" actId="478"/>
          <ac:picMkLst>
            <pc:docMk/>
            <pc:sldMk cId="2813480390" sldId="573"/>
            <ac:picMk id="9" creationId="{00000000-0000-0000-0000-000000000000}"/>
          </ac:picMkLst>
        </pc:picChg>
      </pc:sldChg>
      <pc:sldChg chg="modSp">
        <pc:chgData name="Kolanu, Mallesh" userId="a2f37afc-adb0-4a39-bc7b-28d6c930c4a5" providerId="ADAL" clId="{FD1B5A4E-1BD3-43A8-8872-6E108BAE6F91}" dt="2021-07-28T18:32:52.203" v="229"/>
        <pc:sldMkLst>
          <pc:docMk/>
          <pc:sldMk cId="987091091" sldId="586"/>
        </pc:sldMkLst>
        <pc:spChg chg="mod">
          <ac:chgData name="Kolanu, Mallesh" userId="a2f37afc-adb0-4a39-bc7b-28d6c930c4a5" providerId="ADAL" clId="{FD1B5A4E-1BD3-43A8-8872-6E108BAE6F91}" dt="2021-07-28T18:32:52.203" v="229"/>
          <ac:spMkLst>
            <pc:docMk/>
            <pc:sldMk cId="987091091" sldId="586"/>
            <ac:spMk id="2" creationId="{90A258B7-3854-44F6-ABE7-E85B77188D46}"/>
          </ac:spMkLst>
        </pc:spChg>
        <pc:spChg chg="mod">
          <ac:chgData name="Kolanu, Mallesh" userId="a2f37afc-adb0-4a39-bc7b-28d6c930c4a5" providerId="ADAL" clId="{FD1B5A4E-1BD3-43A8-8872-6E108BAE6F91}" dt="2021-07-28T18:32:52.203" v="229"/>
          <ac:spMkLst>
            <pc:docMk/>
            <pc:sldMk cId="987091091" sldId="586"/>
            <ac:spMk id="4" creationId="{00000000-0000-0000-0000-000000000000}"/>
          </ac:spMkLst>
        </pc:spChg>
      </pc:sldChg>
      <pc:sldChg chg="modSp mod">
        <pc:chgData name="Kolanu, Mallesh" userId="a2f37afc-adb0-4a39-bc7b-28d6c930c4a5" providerId="ADAL" clId="{FD1B5A4E-1BD3-43A8-8872-6E108BAE6F91}" dt="2021-07-28T19:01:18.545" v="740" actId="20577"/>
        <pc:sldMkLst>
          <pc:docMk/>
          <pc:sldMk cId="2090276525" sldId="587"/>
        </pc:sldMkLst>
        <pc:spChg chg="mod">
          <ac:chgData name="Kolanu, Mallesh" userId="a2f37afc-adb0-4a39-bc7b-28d6c930c4a5" providerId="ADAL" clId="{FD1B5A4E-1BD3-43A8-8872-6E108BAE6F91}" dt="2021-07-28T19:01:18.545" v="740" actId="20577"/>
          <ac:spMkLst>
            <pc:docMk/>
            <pc:sldMk cId="2090276525" sldId="587"/>
            <ac:spMk id="5" creationId="{00000000-0000-0000-0000-000000000000}"/>
          </ac:spMkLst>
        </pc:spChg>
      </pc:sldChg>
      <pc:sldChg chg="modSp mod">
        <pc:chgData name="Kolanu, Mallesh" userId="a2f37afc-adb0-4a39-bc7b-28d6c930c4a5" providerId="ADAL" clId="{FD1B5A4E-1BD3-43A8-8872-6E108BAE6F91}" dt="2021-07-28T18:34:30.567" v="316" actId="20577"/>
        <pc:sldMkLst>
          <pc:docMk/>
          <pc:sldMk cId="334930986" sldId="4440"/>
        </pc:sldMkLst>
        <pc:spChg chg="mod">
          <ac:chgData name="Kolanu, Mallesh" userId="a2f37afc-adb0-4a39-bc7b-28d6c930c4a5" providerId="ADAL" clId="{FD1B5A4E-1BD3-43A8-8872-6E108BAE6F91}" dt="2021-07-28T18:34:30.567" v="316" actId="20577"/>
          <ac:spMkLst>
            <pc:docMk/>
            <pc:sldMk cId="334930986" sldId="4440"/>
            <ac:spMk id="2" creationId="{ECB885A9-0A77-4196-9589-30504234E317}"/>
          </ac:spMkLst>
        </pc:spChg>
        <pc:spChg chg="mod">
          <ac:chgData name="Kolanu, Mallesh" userId="a2f37afc-adb0-4a39-bc7b-28d6c930c4a5" providerId="ADAL" clId="{FD1B5A4E-1BD3-43A8-8872-6E108BAE6F91}" dt="2021-07-28T18:32:52.203" v="229"/>
          <ac:spMkLst>
            <pc:docMk/>
            <pc:sldMk cId="334930986" sldId="4440"/>
            <ac:spMk id="3" creationId="{2B7138AD-A766-4E22-A355-8137F7C59663}"/>
          </ac:spMkLst>
        </pc:spChg>
        <pc:spChg chg="mod">
          <ac:chgData name="Kolanu, Mallesh" userId="a2f37afc-adb0-4a39-bc7b-28d6c930c4a5" providerId="ADAL" clId="{FD1B5A4E-1BD3-43A8-8872-6E108BAE6F91}" dt="2021-07-28T18:32:52.203" v="229"/>
          <ac:spMkLst>
            <pc:docMk/>
            <pc:sldMk cId="334930986" sldId="4440"/>
            <ac:spMk id="4" creationId="{7A742263-CAC0-46DE-BA05-96DB5D797749}"/>
          </ac:spMkLst>
        </pc:spChg>
      </pc:sldChg>
      <pc:sldChg chg="modSp mod">
        <pc:chgData name="Kolanu, Mallesh" userId="a2f37afc-adb0-4a39-bc7b-28d6c930c4a5" providerId="ADAL" clId="{FD1B5A4E-1BD3-43A8-8872-6E108BAE6F91}" dt="2021-07-28T18:32:52.203" v="229"/>
        <pc:sldMkLst>
          <pc:docMk/>
          <pc:sldMk cId="676703866" sldId="4452"/>
        </pc:sldMkLst>
        <pc:spChg chg="mod">
          <ac:chgData name="Kolanu, Mallesh" userId="a2f37afc-adb0-4a39-bc7b-28d6c930c4a5" providerId="ADAL" clId="{FD1B5A4E-1BD3-43A8-8872-6E108BAE6F91}" dt="2021-07-28T18:32:52.203" v="229"/>
          <ac:spMkLst>
            <pc:docMk/>
            <pc:sldMk cId="676703866" sldId="4452"/>
            <ac:spMk id="2" creationId="{00000000-0000-0000-0000-000000000000}"/>
          </ac:spMkLst>
        </pc:spChg>
        <pc:spChg chg="mod">
          <ac:chgData name="Kolanu, Mallesh" userId="a2f37afc-adb0-4a39-bc7b-28d6c930c4a5" providerId="ADAL" clId="{FD1B5A4E-1BD3-43A8-8872-6E108BAE6F91}" dt="2021-07-28T18:32:52.203" v="229"/>
          <ac:spMkLst>
            <pc:docMk/>
            <pc:sldMk cId="676703866" sldId="4452"/>
            <ac:spMk id="6" creationId="{0C0F635E-D5C3-4086-B3EE-2F6CC32803B3}"/>
          </ac:spMkLst>
        </pc:spChg>
        <pc:spChg chg="mod">
          <ac:chgData name="Kolanu, Mallesh" userId="a2f37afc-adb0-4a39-bc7b-28d6c930c4a5" providerId="ADAL" clId="{FD1B5A4E-1BD3-43A8-8872-6E108BAE6F91}" dt="2021-07-28T18:30:00.491" v="149" actId="207"/>
          <ac:spMkLst>
            <pc:docMk/>
            <pc:sldMk cId="676703866" sldId="4452"/>
            <ac:spMk id="22" creationId="{8B292312-DF34-4132-BCD2-AADF04929D8D}"/>
          </ac:spMkLst>
        </pc:spChg>
        <pc:spChg chg="mod">
          <ac:chgData name="Kolanu, Mallesh" userId="a2f37afc-adb0-4a39-bc7b-28d6c930c4a5" providerId="ADAL" clId="{FD1B5A4E-1BD3-43A8-8872-6E108BAE6F91}" dt="2021-07-28T18:30:25.594" v="165" actId="207"/>
          <ac:spMkLst>
            <pc:docMk/>
            <pc:sldMk cId="676703866" sldId="4452"/>
            <ac:spMk id="31" creationId="{91FCB531-0720-4E73-9AD7-B59EED9A5956}"/>
          </ac:spMkLst>
        </pc:spChg>
        <pc:spChg chg="mod">
          <ac:chgData name="Kolanu, Mallesh" userId="a2f37afc-adb0-4a39-bc7b-28d6c930c4a5" providerId="ADAL" clId="{FD1B5A4E-1BD3-43A8-8872-6E108BAE6F91}" dt="2021-07-28T18:30:53.075" v="181" actId="207"/>
          <ac:spMkLst>
            <pc:docMk/>
            <pc:sldMk cId="676703866" sldId="4452"/>
            <ac:spMk id="32" creationId="{9B7996A9-2900-4FD9-A1B9-C1023B86AB7A}"/>
          </ac:spMkLst>
        </pc:spChg>
        <pc:spChg chg="mod">
          <ac:chgData name="Kolanu, Mallesh" userId="a2f37afc-adb0-4a39-bc7b-28d6c930c4a5" providerId="ADAL" clId="{FD1B5A4E-1BD3-43A8-8872-6E108BAE6F91}" dt="2021-07-28T18:31:34.895" v="198" actId="207"/>
          <ac:spMkLst>
            <pc:docMk/>
            <pc:sldMk cId="676703866" sldId="4452"/>
            <ac:spMk id="33" creationId="{1BECFDA1-8165-438C-BBE4-68EBCCE807D5}"/>
          </ac:spMkLst>
        </pc:spChg>
        <pc:spChg chg="mod">
          <ac:chgData name="Kolanu, Mallesh" userId="a2f37afc-adb0-4a39-bc7b-28d6c930c4a5" providerId="ADAL" clId="{FD1B5A4E-1BD3-43A8-8872-6E108BAE6F91}" dt="2021-07-28T18:31:52.341" v="211" actId="207"/>
          <ac:spMkLst>
            <pc:docMk/>
            <pc:sldMk cId="676703866" sldId="4452"/>
            <ac:spMk id="34" creationId="{5B5CE928-8C5B-4073-BC60-5515EBC4A696}"/>
          </ac:spMkLst>
        </pc:spChg>
      </pc:sldChg>
      <pc:sldChg chg="modSp mod">
        <pc:chgData name="Kolanu, Mallesh" userId="a2f37afc-adb0-4a39-bc7b-28d6c930c4a5" providerId="ADAL" clId="{FD1B5A4E-1BD3-43A8-8872-6E108BAE6F91}" dt="2021-07-28T21:54:28.203" v="3816" actId="33524"/>
        <pc:sldMkLst>
          <pc:docMk/>
          <pc:sldMk cId="2204767169" sldId="4453"/>
        </pc:sldMkLst>
        <pc:spChg chg="mod">
          <ac:chgData name="Kolanu, Mallesh" userId="a2f37afc-adb0-4a39-bc7b-28d6c930c4a5" providerId="ADAL" clId="{FD1B5A4E-1BD3-43A8-8872-6E108BAE6F91}" dt="2021-07-28T21:54:28.203" v="3816" actId="33524"/>
          <ac:spMkLst>
            <pc:docMk/>
            <pc:sldMk cId="2204767169" sldId="4453"/>
            <ac:spMk id="5" creationId="{00000000-0000-0000-0000-000000000000}"/>
          </ac:spMkLst>
        </pc:spChg>
      </pc:sldChg>
      <pc:sldChg chg="modSp mod">
        <pc:chgData name="Kolanu, Mallesh" userId="a2f37afc-adb0-4a39-bc7b-28d6c930c4a5" providerId="ADAL" clId="{FD1B5A4E-1BD3-43A8-8872-6E108BAE6F91}" dt="2021-07-28T20:18:02.381" v="3549" actId="20577"/>
        <pc:sldMkLst>
          <pc:docMk/>
          <pc:sldMk cId="4131522944" sldId="4454"/>
        </pc:sldMkLst>
        <pc:spChg chg="mod">
          <ac:chgData name="Kolanu, Mallesh" userId="a2f37afc-adb0-4a39-bc7b-28d6c930c4a5" providerId="ADAL" clId="{FD1B5A4E-1BD3-43A8-8872-6E108BAE6F91}" dt="2021-07-28T20:18:02.381" v="3549" actId="20577"/>
          <ac:spMkLst>
            <pc:docMk/>
            <pc:sldMk cId="4131522944" sldId="4454"/>
            <ac:spMk id="5" creationId="{00000000-0000-0000-0000-000000000000}"/>
          </ac:spMkLst>
        </pc:spChg>
      </pc:sldChg>
      <pc:sldChg chg="addSp modSp mod modAnim">
        <pc:chgData name="Kolanu, Mallesh" userId="a2f37afc-adb0-4a39-bc7b-28d6c930c4a5" providerId="ADAL" clId="{FD1B5A4E-1BD3-43A8-8872-6E108BAE6F91}" dt="2021-07-28T21:59:16.490" v="3828" actId="14100"/>
        <pc:sldMkLst>
          <pc:docMk/>
          <pc:sldMk cId="3090538557" sldId="4455"/>
        </pc:sldMkLst>
        <pc:spChg chg="mod">
          <ac:chgData name="Kolanu, Mallesh" userId="a2f37afc-adb0-4a39-bc7b-28d6c930c4a5" providerId="ADAL" clId="{FD1B5A4E-1BD3-43A8-8872-6E108BAE6F91}" dt="2021-07-28T19:23:28.379" v="2108" actId="208"/>
          <ac:spMkLst>
            <pc:docMk/>
            <pc:sldMk cId="3090538557" sldId="4455"/>
            <ac:spMk id="5" creationId="{00000000-0000-0000-0000-000000000000}"/>
          </ac:spMkLst>
        </pc:spChg>
        <pc:picChg chg="add mod">
          <ac:chgData name="Kolanu, Mallesh" userId="a2f37afc-adb0-4a39-bc7b-28d6c930c4a5" providerId="ADAL" clId="{FD1B5A4E-1BD3-43A8-8872-6E108BAE6F91}" dt="2021-07-28T21:59:16.490" v="3828" actId="14100"/>
          <ac:picMkLst>
            <pc:docMk/>
            <pc:sldMk cId="3090538557" sldId="4455"/>
            <ac:picMk id="4" creationId="{E07D33DE-9F6F-4219-8848-8B172929F126}"/>
          </ac:picMkLst>
        </pc:picChg>
      </pc:sldChg>
      <pc:sldChg chg="addSp delSp modSp del mod modClrScheme chgLayout">
        <pc:chgData name="Kolanu, Mallesh" userId="a2f37afc-adb0-4a39-bc7b-28d6c930c4a5" providerId="ADAL" clId="{FD1B5A4E-1BD3-43A8-8872-6E108BAE6F91}" dt="2021-07-28T18:24:55.491" v="50" actId="47"/>
        <pc:sldMkLst>
          <pc:docMk/>
          <pc:sldMk cId="1033785858" sldId="4456"/>
        </pc:sldMkLst>
        <pc:spChg chg="mod">
          <ac:chgData name="Kolanu, Mallesh" userId="a2f37afc-adb0-4a39-bc7b-28d6c930c4a5" providerId="ADAL" clId="{FD1B5A4E-1BD3-43A8-8872-6E108BAE6F91}" dt="2021-07-28T18:22:59.976" v="6" actId="26606"/>
          <ac:spMkLst>
            <pc:docMk/>
            <pc:sldMk cId="1033785858" sldId="4456"/>
            <ac:spMk id="2" creationId="{7B090468-397A-473A-9FAB-C2A330EEE9E4}"/>
          </ac:spMkLst>
        </pc:spChg>
        <pc:spChg chg="mod">
          <ac:chgData name="Kolanu, Mallesh" userId="a2f37afc-adb0-4a39-bc7b-28d6c930c4a5" providerId="ADAL" clId="{FD1B5A4E-1BD3-43A8-8872-6E108BAE6F91}" dt="2021-07-28T18:22:59.976" v="6" actId="26606"/>
          <ac:spMkLst>
            <pc:docMk/>
            <pc:sldMk cId="1033785858" sldId="4456"/>
            <ac:spMk id="3" creationId="{C9E64FF1-F3BC-4A19-BC3A-81731B01E811}"/>
          </ac:spMkLst>
        </pc:spChg>
        <pc:spChg chg="add del mod">
          <ac:chgData name="Kolanu, Mallesh" userId="a2f37afc-adb0-4a39-bc7b-28d6c930c4a5" providerId="ADAL" clId="{FD1B5A4E-1BD3-43A8-8872-6E108BAE6F91}" dt="2021-07-28T18:23:06.089" v="7" actId="478"/>
          <ac:spMkLst>
            <pc:docMk/>
            <pc:sldMk cId="1033785858" sldId="4456"/>
            <ac:spMk id="4" creationId="{0DB49610-6DBD-41E0-A4D3-988BBC219F67}"/>
          </ac:spMkLst>
        </pc:spChg>
        <pc:picChg chg="add mod ord">
          <ac:chgData name="Kolanu, Mallesh" userId="a2f37afc-adb0-4a39-bc7b-28d6c930c4a5" providerId="ADAL" clId="{FD1B5A4E-1BD3-43A8-8872-6E108BAE6F91}" dt="2021-07-28T18:23:16.975" v="11" actId="1076"/>
          <ac:picMkLst>
            <pc:docMk/>
            <pc:sldMk cId="1033785858" sldId="4456"/>
            <ac:picMk id="6" creationId="{1BE3683C-6F9F-472D-9925-CAD55CDFAE24}"/>
          </ac:picMkLst>
        </pc:picChg>
      </pc:sldChg>
      <pc:sldChg chg="addSp modSp add mod">
        <pc:chgData name="Kolanu, Mallesh" userId="a2f37afc-adb0-4a39-bc7b-28d6c930c4a5" providerId="ADAL" clId="{FD1B5A4E-1BD3-43A8-8872-6E108BAE6F91}" dt="2021-07-28T21:51:35.066" v="3615" actId="1076"/>
        <pc:sldMkLst>
          <pc:docMk/>
          <pc:sldMk cId="3694652548" sldId="4457"/>
        </pc:sldMkLst>
        <pc:spChg chg="mod">
          <ac:chgData name="Kolanu, Mallesh" userId="a2f37afc-adb0-4a39-bc7b-28d6c930c4a5" providerId="ADAL" clId="{FD1B5A4E-1BD3-43A8-8872-6E108BAE6F91}" dt="2021-07-28T18:25:43.497" v="72" actId="1076"/>
          <ac:spMkLst>
            <pc:docMk/>
            <pc:sldMk cId="3694652548" sldId="4457"/>
            <ac:spMk id="2" creationId="{7B090468-397A-473A-9FAB-C2A330EEE9E4}"/>
          </ac:spMkLst>
        </pc:spChg>
        <pc:spChg chg="add mod">
          <ac:chgData name="Kolanu, Mallesh" userId="a2f37afc-adb0-4a39-bc7b-28d6c930c4a5" providerId="ADAL" clId="{FD1B5A4E-1BD3-43A8-8872-6E108BAE6F91}" dt="2021-07-28T18:52:09.715" v="727" actId="14100"/>
          <ac:spMkLst>
            <pc:docMk/>
            <pc:sldMk cId="3694652548" sldId="4457"/>
            <ac:spMk id="4" creationId="{E768B7E1-B521-43CA-841E-A192DA0F71CC}"/>
          </ac:spMkLst>
        </pc:spChg>
        <pc:spChg chg="add ord">
          <ac:chgData name="Kolanu, Mallesh" userId="a2f37afc-adb0-4a39-bc7b-28d6c930c4a5" providerId="ADAL" clId="{FD1B5A4E-1BD3-43A8-8872-6E108BAE6F91}" dt="2021-07-28T18:26:42.102" v="84" actId="167"/>
          <ac:spMkLst>
            <pc:docMk/>
            <pc:sldMk cId="3694652548" sldId="4457"/>
            <ac:spMk id="5" creationId="{B6AAE1EE-CBB1-4ED1-A542-F0D91C48C415}"/>
          </ac:spMkLst>
        </pc:spChg>
        <pc:spChg chg="add mod">
          <ac:chgData name="Kolanu, Mallesh" userId="a2f37afc-adb0-4a39-bc7b-28d6c930c4a5" providerId="ADAL" clId="{FD1B5A4E-1BD3-43A8-8872-6E108BAE6F91}" dt="2021-07-28T21:51:35.066" v="3615" actId="1076"/>
          <ac:spMkLst>
            <pc:docMk/>
            <pc:sldMk cId="3694652548" sldId="4457"/>
            <ac:spMk id="7" creationId="{2C3930D5-DB42-4150-9D81-3EDC150D91ED}"/>
          </ac:spMkLst>
        </pc:spChg>
        <pc:picChg chg="mod">
          <ac:chgData name="Kolanu, Mallesh" userId="a2f37afc-adb0-4a39-bc7b-28d6c930c4a5" providerId="ADAL" clId="{FD1B5A4E-1BD3-43A8-8872-6E108BAE6F91}" dt="2021-07-28T18:25:46.415" v="73" actId="1076"/>
          <ac:picMkLst>
            <pc:docMk/>
            <pc:sldMk cId="3694652548" sldId="4457"/>
            <ac:picMk id="6" creationId="{1BE3683C-6F9F-472D-9925-CAD55CDFAE24}"/>
          </ac:picMkLst>
        </pc:picChg>
      </pc:sldChg>
      <pc:sldChg chg="addSp modSp add mod">
        <pc:chgData name="Kolanu, Mallesh" userId="a2f37afc-adb0-4a39-bc7b-28d6c930c4a5" providerId="ADAL" clId="{FD1B5A4E-1BD3-43A8-8872-6E108BAE6F91}" dt="2021-07-28T20:15:26.592" v="3519" actId="1076"/>
        <pc:sldMkLst>
          <pc:docMk/>
          <pc:sldMk cId="738266872" sldId="4458"/>
        </pc:sldMkLst>
        <pc:spChg chg="mod">
          <ac:chgData name="Kolanu, Mallesh" userId="a2f37afc-adb0-4a39-bc7b-28d6c930c4a5" providerId="ADAL" clId="{FD1B5A4E-1BD3-43A8-8872-6E108BAE6F91}" dt="2021-07-28T18:40:17.201" v="592" actId="20577"/>
          <ac:spMkLst>
            <pc:docMk/>
            <pc:sldMk cId="738266872" sldId="4458"/>
            <ac:spMk id="2" creationId="{00000000-0000-0000-0000-000000000000}"/>
          </ac:spMkLst>
        </pc:spChg>
        <pc:spChg chg="mod">
          <ac:chgData name="Kolanu, Mallesh" userId="a2f37afc-adb0-4a39-bc7b-28d6c930c4a5" providerId="ADAL" clId="{FD1B5A4E-1BD3-43A8-8872-6E108BAE6F91}" dt="2021-07-28T18:37:47.761" v="513" actId="5793"/>
          <ac:spMkLst>
            <pc:docMk/>
            <pc:sldMk cId="738266872" sldId="4458"/>
            <ac:spMk id="5" creationId="{00000000-0000-0000-0000-000000000000}"/>
          </ac:spMkLst>
        </pc:spChg>
        <pc:picChg chg="add mod">
          <ac:chgData name="Kolanu, Mallesh" userId="a2f37afc-adb0-4a39-bc7b-28d6c930c4a5" providerId="ADAL" clId="{FD1B5A4E-1BD3-43A8-8872-6E108BAE6F91}" dt="2021-07-28T20:11:48.767" v="3502" actId="1076"/>
          <ac:picMkLst>
            <pc:docMk/>
            <pc:sldMk cId="738266872" sldId="4458"/>
            <ac:picMk id="4" creationId="{06A445A6-98EC-4865-A3CD-CDC1D467728B}"/>
          </ac:picMkLst>
        </pc:picChg>
        <pc:picChg chg="add mod">
          <ac:chgData name="Kolanu, Mallesh" userId="a2f37afc-adb0-4a39-bc7b-28d6c930c4a5" providerId="ADAL" clId="{FD1B5A4E-1BD3-43A8-8872-6E108BAE6F91}" dt="2021-07-28T20:12:59.690" v="3507" actId="1076"/>
          <ac:picMkLst>
            <pc:docMk/>
            <pc:sldMk cId="738266872" sldId="4458"/>
            <ac:picMk id="8" creationId="{993273FD-4D85-4A21-9424-C15FBA1A2C66}"/>
          </ac:picMkLst>
        </pc:picChg>
        <pc:picChg chg="add mod">
          <ac:chgData name="Kolanu, Mallesh" userId="a2f37afc-adb0-4a39-bc7b-28d6c930c4a5" providerId="ADAL" clId="{FD1B5A4E-1BD3-43A8-8872-6E108BAE6F91}" dt="2021-07-28T20:14:12.034" v="3512" actId="1076"/>
          <ac:picMkLst>
            <pc:docMk/>
            <pc:sldMk cId="738266872" sldId="4458"/>
            <ac:picMk id="9" creationId="{07719870-A83C-4E93-899C-E0F986B0E691}"/>
          </ac:picMkLst>
        </pc:picChg>
        <pc:picChg chg="add mod">
          <ac:chgData name="Kolanu, Mallesh" userId="a2f37afc-adb0-4a39-bc7b-28d6c930c4a5" providerId="ADAL" clId="{FD1B5A4E-1BD3-43A8-8872-6E108BAE6F91}" dt="2021-07-28T20:15:26.592" v="3519" actId="1076"/>
          <ac:picMkLst>
            <pc:docMk/>
            <pc:sldMk cId="738266872" sldId="4458"/>
            <ac:picMk id="10" creationId="{0684601D-1009-4D9E-8F69-20F4D9F75016}"/>
          </ac:picMkLst>
        </pc:picChg>
        <pc:cxnChg chg="mod">
          <ac:chgData name="Kolanu, Mallesh" userId="a2f37afc-adb0-4a39-bc7b-28d6c930c4a5" providerId="ADAL" clId="{FD1B5A4E-1BD3-43A8-8872-6E108BAE6F91}" dt="2021-07-28T18:38:29.044" v="541" actId="1076"/>
          <ac:cxnSpMkLst>
            <pc:docMk/>
            <pc:sldMk cId="738266872" sldId="4458"/>
            <ac:cxnSpMk id="6" creationId="{00000000-0000-0000-0000-000000000000}"/>
          </ac:cxnSpMkLst>
        </pc:cxnChg>
      </pc:sldChg>
      <pc:sldChg chg="modSp add del mod">
        <pc:chgData name="Kolanu, Mallesh" userId="a2f37afc-adb0-4a39-bc7b-28d6c930c4a5" providerId="ADAL" clId="{FD1B5A4E-1BD3-43A8-8872-6E108BAE6F91}" dt="2021-07-28T18:40:36.670" v="618" actId="47"/>
        <pc:sldMkLst>
          <pc:docMk/>
          <pc:sldMk cId="3676466214" sldId="4459"/>
        </pc:sldMkLst>
        <pc:spChg chg="mod">
          <ac:chgData name="Kolanu, Mallesh" userId="a2f37afc-adb0-4a39-bc7b-28d6c930c4a5" providerId="ADAL" clId="{FD1B5A4E-1BD3-43A8-8872-6E108BAE6F91}" dt="2021-07-28T18:40:05.450" v="577" actId="20577"/>
          <ac:spMkLst>
            <pc:docMk/>
            <pc:sldMk cId="3676466214" sldId="4459"/>
            <ac:spMk id="2" creationId="{00000000-0000-0000-0000-000000000000}"/>
          </ac:spMkLst>
        </pc:spChg>
      </pc:sldChg>
      <pc:sldChg chg="addSp modSp add mod">
        <pc:chgData name="Kolanu, Mallesh" userId="a2f37afc-adb0-4a39-bc7b-28d6c930c4a5" providerId="ADAL" clId="{FD1B5A4E-1BD3-43A8-8872-6E108BAE6F91}" dt="2021-07-28T22:00:41.270" v="3833" actId="14100"/>
        <pc:sldMkLst>
          <pc:docMk/>
          <pc:sldMk cId="516170880" sldId="4460"/>
        </pc:sldMkLst>
        <pc:spChg chg="mod">
          <ac:chgData name="Kolanu, Mallesh" userId="a2f37afc-adb0-4a39-bc7b-28d6c930c4a5" providerId="ADAL" clId="{FD1B5A4E-1BD3-43A8-8872-6E108BAE6F91}" dt="2021-07-28T18:40:33.038" v="617" actId="20577"/>
          <ac:spMkLst>
            <pc:docMk/>
            <pc:sldMk cId="516170880" sldId="4460"/>
            <ac:spMk id="2" creationId="{00000000-0000-0000-0000-000000000000}"/>
          </ac:spMkLst>
        </pc:spChg>
        <pc:picChg chg="add mod">
          <ac:chgData name="Kolanu, Mallesh" userId="a2f37afc-adb0-4a39-bc7b-28d6c930c4a5" providerId="ADAL" clId="{FD1B5A4E-1BD3-43A8-8872-6E108BAE6F91}" dt="2021-07-28T22:00:41.270" v="3833" actId="14100"/>
          <ac:picMkLst>
            <pc:docMk/>
            <pc:sldMk cId="516170880" sldId="4460"/>
            <ac:picMk id="4" creationId="{09463E7F-897F-4BB4-9E73-FBD8AA46BA22}"/>
          </ac:picMkLst>
        </pc:picChg>
      </pc:sldChg>
      <pc:sldChg chg="modSp add del mod">
        <pc:chgData name="Kolanu, Mallesh" userId="a2f37afc-adb0-4a39-bc7b-28d6c930c4a5" providerId="ADAL" clId="{FD1B5A4E-1BD3-43A8-8872-6E108BAE6F91}" dt="2021-07-28T20:40:57.110" v="3560" actId="47"/>
        <pc:sldMkLst>
          <pc:docMk/>
          <pc:sldMk cId="591599323" sldId="4461"/>
        </pc:sldMkLst>
        <pc:spChg chg="mod">
          <ac:chgData name="Kolanu, Mallesh" userId="a2f37afc-adb0-4a39-bc7b-28d6c930c4a5" providerId="ADAL" clId="{FD1B5A4E-1BD3-43A8-8872-6E108BAE6F91}" dt="2021-07-28T18:54:19.438" v="736" actId="20577"/>
          <ac:spMkLst>
            <pc:docMk/>
            <pc:sldMk cId="591599323" sldId="4461"/>
            <ac:spMk id="2" creationId="{00000000-0000-0000-0000-000000000000}"/>
          </ac:spMkLst>
        </pc:spChg>
      </pc:sldChg>
      <pc:sldChg chg="addSp modSp add mod">
        <pc:chgData name="Kolanu, Mallesh" userId="a2f37afc-adb0-4a39-bc7b-28d6c930c4a5" providerId="ADAL" clId="{FD1B5A4E-1BD3-43A8-8872-6E108BAE6F91}" dt="2021-07-28T20:43:41.395" v="3609" actId="20577"/>
        <pc:sldMkLst>
          <pc:docMk/>
          <pc:sldMk cId="2143088306" sldId="4462"/>
        </pc:sldMkLst>
        <pc:spChg chg="mod">
          <ac:chgData name="Kolanu, Mallesh" userId="a2f37afc-adb0-4a39-bc7b-28d6c930c4a5" providerId="ADAL" clId="{FD1B5A4E-1BD3-43A8-8872-6E108BAE6F91}" dt="2021-07-28T19:54:06.619" v="2110" actId="6549"/>
          <ac:spMkLst>
            <pc:docMk/>
            <pc:sldMk cId="2143088306" sldId="4462"/>
            <ac:spMk id="2" creationId="{00000000-0000-0000-0000-000000000000}"/>
          </ac:spMkLst>
        </pc:spChg>
        <pc:spChg chg="add mod">
          <ac:chgData name="Kolanu, Mallesh" userId="a2f37afc-adb0-4a39-bc7b-28d6c930c4a5" providerId="ADAL" clId="{FD1B5A4E-1BD3-43A8-8872-6E108BAE6F91}" dt="2021-07-28T19:56:21.856" v="2123" actId="1076"/>
          <ac:spMkLst>
            <pc:docMk/>
            <pc:sldMk cId="2143088306" sldId="4462"/>
            <ac:spMk id="4" creationId="{C2F06AF3-1E14-4313-8DF7-A5D31A6615ED}"/>
          </ac:spMkLst>
        </pc:spChg>
        <pc:spChg chg="mod">
          <ac:chgData name="Kolanu, Mallesh" userId="a2f37afc-adb0-4a39-bc7b-28d6c930c4a5" providerId="ADAL" clId="{FD1B5A4E-1BD3-43A8-8872-6E108BAE6F91}" dt="2021-07-28T19:54:20.497" v="2115" actId="1076"/>
          <ac:spMkLst>
            <pc:docMk/>
            <pc:sldMk cId="2143088306" sldId="4462"/>
            <ac:spMk id="5" creationId="{00000000-0000-0000-0000-000000000000}"/>
          </ac:spMkLst>
        </pc:spChg>
        <pc:spChg chg="add mod">
          <ac:chgData name="Kolanu, Mallesh" userId="a2f37afc-adb0-4a39-bc7b-28d6c930c4a5" providerId="ADAL" clId="{FD1B5A4E-1BD3-43A8-8872-6E108BAE6F91}" dt="2021-07-28T20:43:41.395" v="3609" actId="20577"/>
          <ac:spMkLst>
            <pc:docMk/>
            <pc:sldMk cId="2143088306" sldId="4462"/>
            <ac:spMk id="8" creationId="{FB2172DB-69BF-48A4-9044-89588CD8A8EB}"/>
          </ac:spMkLst>
        </pc:spChg>
      </pc:sldChg>
      <pc:sldMasterChg chg="addSp">
        <pc:chgData name="Kolanu, Mallesh" userId="a2f37afc-adb0-4a39-bc7b-28d6c930c4a5" providerId="ADAL" clId="{FD1B5A4E-1BD3-43A8-8872-6E108BAE6F91}" dt="2021-07-28T18:32:12.286" v="212"/>
        <pc:sldMasterMkLst>
          <pc:docMk/>
          <pc:sldMasterMk cId="1365713041" sldId="2147484164"/>
        </pc:sldMasterMkLst>
        <pc:picChg chg="add">
          <ac:chgData name="Kolanu, Mallesh" userId="a2f37afc-adb0-4a39-bc7b-28d6c930c4a5" providerId="ADAL" clId="{FD1B5A4E-1BD3-43A8-8872-6E108BAE6F91}" dt="2021-07-28T18:32:12.286" v="212"/>
          <ac:picMkLst>
            <pc:docMk/>
            <pc:sldMasterMk cId="1365713041" sldId="2147484164"/>
            <ac:picMk id="12" creationId="{F1632912-FA66-4A80-89A3-B778BB0EFADC}"/>
          </ac:picMkLst>
        </pc:picChg>
        <pc:picChg chg="add">
          <ac:chgData name="Kolanu, Mallesh" userId="a2f37afc-adb0-4a39-bc7b-28d6c930c4a5" providerId="ADAL" clId="{FD1B5A4E-1BD3-43A8-8872-6E108BAE6F91}" dt="2021-07-28T18:32:12.286" v="212"/>
          <ac:picMkLst>
            <pc:docMk/>
            <pc:sldMasterMk cId="1365713041" sldId="2147484164"/>
            <ac:picMk id="13" creationId="{FBD220DE-2C37-4F5E-9A5D-C44C65F9615A}"/>
          </ac:picMkLst>
        </pc:picChg>
      </pc:sldMasterChg>
      <pc:sldMasterChg chg="addSp">
        <pc:chgData name="Kolanu, Mallesh" userId="a2f37afc-adb0-4a39-bc7b-28d6c930c4a5" providerId="ADAL" clId="{FD1B5A4E-1BD3-43A8-8872-6E108BAE6F91}" dt="2021-07-28T18:32:14.115" v="214"/>
        <pc:sldMasterMkLst>
          <pc:docMk/>
          <pc:sldMasterMk cId="3751788331" sldId="2147484185"/>
        </pc:sldMasterMkLst>
        <pc:picChg chg="add">
          <ac:chgData name="Kolanu, Mallesh" userId="a2f37afc-adb0-4a39-bc7b-28d6c930c4a5" providerId="ADAL" clId="{FD1B5A4E-1BD3-43A8-8872-6E108BAE6F91}" dt="2021-07-28T18:32:14.115" v="214"/>
          <ac:picMkLst>
            <pc:docMk/>
            <pc:sldMasterMk cId="3751788331" sldId="2147484185"/>
            <ac:picMk id="12" creationId="{F0DE4B7A-2313-4831-880B-7E561AA90506}"/>
          </ac:picMkLst>
        </pc:picChg>
        <pc:picChg chg="add">
          <ac:chgData name="Kolanu, Mallesh" userId="a2f37afc-adb0-4a39-bc7b-28d6c930c4a5" providerId="ADAL" clId="{FD1B5A4E-1BD3-43A8-8872-6E108BAE6F91}" dt="2021-07-28T18:32:14.115" v="214"/>
          <ac:picMkLst>
            <pc:docMk/>
            <pc:sldMasterMk cId="3751788331" sldId="2147484185"/>
            <ac:picMk id="13" creationId="{9CA03C3B-D764-4E53-8586-F53E8840C4E3}"/>
          </ac:picMkLst>
        </pc:picChg>
      </pc:sldMasterChg>
    </pc:docChg>
  </pc:docChgLst>
  <pc:docChgLst>
    <pc:chgData name="Chakraborty, Aritra Jyoti" userId="S::ac185419@ncr.com::45fe2892-c433-492f-8993-d08ea876ec8a" providerId="AD" clId="Web-{F5735E66-3E0E-4190-9095-43908D86B4EA}"/>
    <pc:docChg chg="modSld">
      <pc:chgData name="Chakraborty, Aritra Jyoti" userId="S::ac185419@ncr.com::45fe2892-c433-492f-8993-d08ea876ec8a" providerId="AD" clId="Web-{F5735E66-3E0E-4190-9095-43908D86B4EA}" dt="2021-07-28T18:29:25.511" v="16" actId="20577"/>
      <pc:docMkLst>
        <pc:docMk/>
      </pc:docMkLst>
      <pc:sldChg chg="modSp">
        <pc:chgData name="Chakraborty, Aritra Jyoti" userId="S::ac185419@ncr.com::45fe2892-c433-492f-8993-d08ea876ec8a" providerId="AD" clId="Web-{F5735E66-3E0E-4190-9095-43908D86B4EA}" dt="2021-07-28T18:29:25.511" v="16" actId="20577"/>
        <pc:sldMkLst>
          <pc:docMk/>
          <pc:sldMk cId="987091091" sldId="586"/>
        </pc:sldMkLst>
        <pc:spChg chg="mod">
          <ac:chgData name="Chakraborty, Aritra Jyoti" userId="S::ac185419@ncr.com::45fe2892-c433-492f-8993-d08ea876ec8a" providerId="AD" clId="Web-{F5735E66-3E0E-4190-9095-43908D86B4EA}" dt="2021-07-28T18:29:25.511" v="16" actId="20577"/>
          <ac:spMkLst>
            <pc:docMk/>
            <pc:sldMk cId="987091091" sldId="586"/>
            <ac:spMk id="5" creationId="{00000000-0000-0000-0000-000000000000}"/>
          </ac:spMkLst>
        </pc:spChg>
      </pc:sldChg>
      <pc:sldChg chg="modSp">
        <pc:chgData name="Chakraborty, Aritra Jyoti" userId="S::ac185419@ncr.com::45fe2892-c433-492f-8993-d08ea876ec8a" providerId="AD" clId="Web-{F5735E66-3E0E-4190-9095-43908D86B4EA}" dt="2021-07-28T18:28:27.729" v="13" actId="20577"/>
        <pc:sldMkLst>
          <pc:docMk/>
          <pc:sldMk cId="2090276525" sldId="587"/>
        </pc:sldMkLst>
        <pc:spChg chg="mod">
          <ac:chgData name="Chakraborty, Aritra Jyoti" userId="S::ac185419@ncr.com::45fe2892-c433-492f-8993-d08ea876ec8a" providerId="AD" clId="Web-{F5735E66-3E0E-4190-9095-43908D86B4EA}" dt="2021-07-28T18:28:27.729" v="13" actId="20577"/>
          <ac:spMkLst>
            <pc:docMk/>
            <pc:sldMk cId="2090276525" sldId="587"/>
            <ac:spMk id="5" creationId="{00000000-0000-0000-0000-000000000000}"/>
          </ac:spMkLst>
        </pc:spChg>
      </pc:sldChg>
      <pc:sldChg chg="modSp">
        <pc:chgData name="Chakraborty, Aritra Jyoti" userId="S::ac185419@ncr.com::45fe2892-c433-492f-8993-d08ea876ec8a" providerId="AD" clId="Web-{F5735E66-3E0E-4190-9095-43908D86B4EA}" dt="2021-07-28T18:26:28.462" v="5" actId="20577"/>
        <pc:sldMkLst>
          <pc:docMk/>
          <pc:sldMk cId="676703866" sldId="4452"/>
        </pc:sldMkLst>
        <pc:spChg chg="mod">
          <ac:chgData name="Chakraborty, Aritra Jyoti" userId="S::ac185419@ncr.com::45fe2892-c433-492f-8993-d08ea876ec8a" providerId="AD" clId="Web-{F5735E66-3E0E-4190-9095-43908D86B4EA}" dt="2021-07-28T18:26:28.462" v="5" actId="20577"/>
          <ac:spMkLst>
            <pc:docMk/>
            <pc:sldMk cId="676703866" sldId="4452"/>
            <ac:spMk id="31" creationId="{91FCB531-0720-4E73-9AD7-B59EED9A5956}"/>
          </ac:spMkLst>
        </pc:spChg>
        <pc:spChg chg="mod">
          <ac:chgData name="Chakraborty, Aritra Jyoti" userId="S::ac185419@ncr.com::45fe2892-c433-492f-8993-d08ea876ec8a" providerId="AD" clId="Web-{F5735E66-3E0E-4190-9095-43908D86B4EA}" dt="2021-07-28T18:26:03.336" v="1" actId="20577"/>
          <ac:spMkLst>
            <pc:docMk/>
            <pc:sldMk cId="676703866" sldId="4452"/>
            <ac:spMk id="33" creationId="{1BECFDA1-8165-438C-BBE4-68EBCCE807D5}"/>
          </ac:spMkLst>
        </pc:spChg>
        <pc:spChg chg="mod">
          <ac:chgData name="Chakraborty, Aritra Jyoti" userId="S::ac185419@ncr.com::45fe2892-c433-492f-8993-d08ea876ec8a" providerId="AD" clId="Web-{F5735E66-3E0E-4190-9095-43908D86B4EA}" dt="2021-07-28T18:26:14.852" v="3" actId="20577"/>
          <ac:spMkLst>
            <pc:docMk/>
            <pc:sldMk cId="676703866" sldId="4452"/>
            <ac:spMk id="34" creationId="{5B5CE928-8C5B-4073-BC60-5515EBC4A696}"/>
          </ac:spMkLst>
        </pc:spChg>
      </pc:sldChg>
    </pc:docChg>
  </pc:docChgLst>
  <pc:docChgLst>
    <pc:chgData name="Kolanu, Mallesh" userId="a2f37afc-adb0-4a39-bc7b-28d6c930c4a5" providerId="ADAL" clId="{33152AF1-F9C7-46B6-B563-842CB904BE73}"/>
    <pc:docChg chg="undo custSel modSld">
      <pc:chgData name="Kolanu, Mallesh" userId="a2f37afc-adb0-4a39-bc7b-28d6c930c4a5" providerId="ADAL" clId="{33152AF1-F9C7-46B6-B563-842CB904BE73}" dt="2021-07-27T18:48:55.601" v="500" actId="931"/>
      <pc:docMkLst>
        <pc:docMk/>
      </pc:docMkLst>
      <pc:sldChg chg="delSp modSp mod">
        <pc:chgData name="Kolanu, Mallesh" userId="a2f37afc-adb0-4a39-bc7b-28d6c930c4a5" providerId="ADAL" clId="{33152AF1-F9C7-46B6-B563-842CB904BE73}" dt="2021-07-27T18:32:20.442" v="102"/>
        <pc:sldMkLst>
          <pc:docMk/>
          <pc:sldMk cId="334930986" sldId="4440"/>
        </pc:sldMkLst>
        <pc:spChg chg="mod">
          <ac:chgData name="Kolanu, Mallesh" userId="a2f37afc-adb0-4a39-bc7b-28d6c930c4a5" providerId="ADAL" clId="{33152AF1-F9C7-46B6-B563-842CB904BE73}" dt="2021-07-27T18:30:27.417" v="38" actId="20577"/>
          <ac:spMkLst>
            <pc:docMk/>
            <pc:sldMk cId="334930986" sldId="4440"/>
            <ac:spMk id="2" creationId="{ECB885A9-0A77-4196-9589-30504234E317}"/>
          </ac:spMkLst>
        </pc:spChg>
        <pc:spChg chg="mod">
          <ac:chgData name="Kolanu, Mallesh" userId="a2f37afc-adb0-4a39-bc7b-28d6c930c4a5" providerId="ADAL" clId="{33152AF1-F9C7-46B6-B563-842CB904BE73}" dt="2021-07-27T18:31:30.437" v="101" actId="20577"/>
          <ac:spMkLst>
            <pc:docMk/>
            <pc:sldMk cId="334930986" sldId="4440"/>
            <ac:spMk id="4" creationId="{7A742263-CAC0-46DE-BA05-96DB5D797749}"/>
          </ac:spMkLst>
        </pc:spChg>
        <pc:graphicFrameChg chg="del mod">
          <ac:chgData name="Kolanu, Mallesh" userId="a2f37afc-adb0-4a39-bc7b-28d6c930c4a5" providerId="ADAL" clId="{33152AF1-F9C7-46B6-B563-842CB904BE73}" dt="2021-07-27T18:32:20.442" v="102"/>
          <ac:graphicFrameMkLst>
            <pc:docMk/>
            <pc:sldMk cId="334930986" sldId="4440"/>
            <ac:graphicFrameMk id="5" creationId="{9BF1DE64-C825-40B9-B511-0593E5632066}"/>
          </ac:graphicFrameMkLst>
        </pc:graphicFrameChg>
      </pc:sldChg>
      <pc:sldChg chg="addSp delSp modSp mod">
        <pc:chgData name="Kolanu, Mallesh" userId="a2f37afc-adb0-4a39-bc7b-28d6c930c4a5" providerId="ADAL" clId="{33152AF1-F9C7-46B6-B563-842CB904BE73}" dt="2021-07-27T18:48:55.601" v="500" actId="931"/>
        <pc:sldMkLst>
          <pc:docMk/>
          <pc:sldMk cId="676703866" sldId="4452"/>
        </pc:sldMkLst>
        <pc:spChg chg="add del mod">
          <ac:chgData name="Kolanu, Mallesh" userId="a2f37afc-adb0-4a39-bc7b-28d6c930c4a5" providerId="ADAL" clId="{33152AF1-F9C7-46B6-B563-842CB904BE73}" dt="2021-07-27T18:32:53.318" v="138" actId="478"/>
          <ac:spMkLst>
            <pc:docMk/>
            <pc:sldMk cId="676703866" sldId="4452"/>
            <ac:spMk id="7" creationId="{D20EA648-4E68-4998-9C23-FDB2DD54038A}"/>
          </ac:spMkLst>
        </pc:spChg>
        <pc:spChg chg="add del mod">
          <ac:chgData name="Kolanu, Mallesh" userId="a2f37afc-adb0-4a39-bc7b-28d6c930c4a5" providerId="ADAL" clId="{33152AF1-F9C7-46B6-B563-842CB904BE73}" dt="2021-07-27T18:33:01.796" v="141" actId="478"/>
          <ac:spMkLst>
            <pc:docMk/>
            <pc:sldMk cId="676703866" sldId="4452"/>
            <ac:spMk id="9" creationId="{CF8BD267-1EF7-4FC5-A646-17E2CA8CDAFE}"/>
          </ac:spMkLst>
        </pc:spChg>
        <pc:spChg chg="add del mod">
          <ac:chgData name="Kolanu, Mallesh" userId="a2f37afc-adb0-4a39-bc7b-28d6c930c4a5" providerId="ADAL" clId="{33152AF1-F9C7-46B6-B563-842CB904BE73}" dt="2021-07-27T18:33:31.673" v="144" actId="478"/>
          <ac:spMkLst>
            <pc:docMk/>
            <pc:sldMk cId="676703866" sldId="4452"/>
            <ac:spMk id="11" creationId="{698A863B-34BE-4360-A180-52F7D557FE4D}"/>
          </ac:spMkLst>
        </pc:spChg>
        <pc:spChg chg="add del mod">
          <ac:chgData name="Kolanu, Mallesh" userId="a2f37afc-adb0-4a39-bc7b-28d6c930c4a5" providerId="ADAL" clId="{33152AF1-F9C7-46B6-B563-842CB904BE73}" dt="2021-07-27T18:33:35.949" v="146" actId="478"/>
          <ac:spMkLst>
            <pc:docMk/>
            <pc:sldMk cId="676703866" sldId="4452"/>
            <ac:spMk id="14" creationId="{3697C01E-80A5-437A-82FE-756B49CFAD1B}"/>
          </ac:spMkLst>
        </pc:spChg>
        <pc:spChg chg="add del mod">
          <ac:chgData name="Kolanu, Mallesh" userId="a2f37afc-adb0-4a39-bc7b-28d6c930c4a5" providerId="ADAL" clId="{33152AF1-F9C7-46B6-B563-842CB904BE73}" dt="2021-07-27T18:33:40.576" v="148" actId="478"/>
          <ac:spMkLst>
            <pc:docMk/>
            <pc:sldMk cId="676703866" sldId="4452"/>
            <ac:spMk id="19" creationId="{2B851DE1-FDE6-4017-A144-41B20C66AD49}"/>
          </ac:spMkLst>
        </pc:spChg>
        <pc:spChg chg="add del mod">
          <ac:chgData name="Kolanu, Mallesh" userId="a2f37afc-adb0-4a39-bc7b-28d6c930c4a5" providerId="ADAL" clId="{33152AF1-F9C7-46B6-B563-842CB904BE73}" dt="2021-07-27T18:33:46.818" v="150" actId="478"/>
          <ac:spMkLst>
            <pc:docMk/>
            <pc:sldMk cId="676703866" sldId="4452"/>
            <ac:spMk id="21" creationId="{B2433E7B-9ABE-4DB9-B80E-4820A4D2D84C}"/>
          </ac:spMkLst>
        </pc:spChg>
        <pc:spChg chg="add mod">
          <ac:chgData name="Kolanu, Mallesh" userId="a2f37afc-adb0-4a39-bc7b-28d6c930c4a5" providerId="ADAL" clId="{33152AF1-F9C7-46B6-B563-842CB904BE73}" dt="2021-07-27T18:41:33.221" v="409" actId="20577"/>
          <ac:spMkLst>
            <pc:docMk/>
            <pc:sldMk cId="676703866" sldId="4452"/>
            <ac:spMk id="22" creationId="{8B292312-DF34-4132-BCD2-AADF04929D8D}"/>
          </ac:spMkLst>
        </pc:spChg>
        <pc:spChg chg="add del mod">
          <ac:chgData name="Kolanu, Mallesh" userId="a2f37afc-adb0-4a39-bc7b-28d6c930c4a5" providerId="ADAL" clId="{33152AF1-F9C7-46B6-B563-842CB904BE73}" dt="2021-07-27T18:47:23.992" v="482" actId="931"/>
          <ac:spMkLst>
            <pc:docMk/>
            <pc:sldMk cId="676703866" sldId="4452"/>
            <ac:spMk id="24" creationId="{55164B39-D841-4F64-A541-638C8B6D651B}"/>
          </ac:spMkLst>
        </pc:spChg>
        <pc:spChg chg="add del mod">
          <ac:chgData name="Kolanu, Mallesh" userId="a2f37afc-adb0-4a39-bc7b-28d6c930c4a5" providerId="ADAL" clId="{33152AF1-F9C7-46B6-B563-842CB904BE73}" dt="2021-07-27T18:47:41.304" v="487" actId="931"/>
          <ac:spMkLst>
            <pc:docMk/>
            <pc:sldMk cId="676703866" sldId="4452"/>
            <ac:spMk id="28" creationId="{4A3EA49D-EFBC-43A8-BC56-AD87D511CE5A}"/>
          </ac:spMkLst>
        </pc:spChg>
        <pc:spChg chg="add mod">
          <ac:chgData name="Kolanu, Mallesh" userId="a2f37afc-adb0-4a39-bc7b-28d6c930c4a5" providerId="ADAL" clId="{33152AF1-F9C7-46B6-B563-842CB904BE73}" dt="2021-07-27T18:41:37.973" v="415" actId="20577"/>
          <ac:spMkLst>
            <pc:docMk/>
            <pc:sldMk cId="676703866" sldId="4452"/>
            <ac:spMk id="31" creationId="{91FCB531-0720-4E73-9AD7-B59EED9A5956}"/>
          </ac:spMkLst>
        </pc:spChg>
        <pc:spChg chg="add mod">
          <ac:chgData name="Kolanu, Mallesh" userId="a2f37afc-adb0-4a39-bc7b-28d6c930c4a5" providerId="ADAL" clId="{33152AF1-F9C7-46B6-B563-842CB904BE73}" dt="2021-07-27T18:41:42.364" v="421" actId="20577"/>
          <ac:spMkLst>
            <pc:docMk/>
            <pc:sldMk cId="676703866" sldId="4452"/>
            <ac:spMk id="32" creationId="{9B7996A9-2900-4FD9-A1B9-C1023B86AB7A}"/>
          </ac:spMkLst>
        </pc:spChg>
        <pc:spChg chg="add mod">
          <ac:chgData name="Kolanu, Mallesh" userId="a2f37afc-adb0-4a39-bc7b-28d6c930c4a5" providerId="ADAL" clId="{33152AF1-F9C7-46B6-B563-842CB904BE73}" dt="2021-07-27T18:43:22.806" v="479" actId="20577"/>
          <ac:spMkLst>
            <pc:docMk/>
            <pc:sldMk cId="676703866" sldId="4452"/>
            <ac:spMk id="33" creationId="{1BECFDA1-8165-438C-BBE4-68EBCCE807D5}"/>
          </ac:spMkLst>
        </pc:spChg>
        <pc:spChg chg="add mod">
          <ac:chgData name="Kolanu, Mallesh" userId="a2f37afc-adb0-4a39-bc7b-28d6c930c4a5" providerId="ADAL" clId="{33152AF1-F9C7-46B6-B563-842CB904BE73}" dt="2021-07-27T18:42:34.841" v="473" actId="20577"/>
          <ac:spMkLst>
            <pc:docMk/>
            <pc:sldMk cId="676703866" sldId="4452"/>
            <ac:spMk id="34" creationId="{5B5CE928-8C5B-4073-BC60-5515EBC4A696}"/>
          </ac:spMkLst>
        </pc:spChg>
        <pc:spChg chg="mod">
          <ac:chgData name="Kolanu, Mallesh" userId="a2f37afc-adb0-4a39-bc7b-28d6c930c4a5" providerId="ADAL" clId="{33152AF1-F9C7-46B6-B563-842CB904BE73}" dt="2021-07-27T18:34:00.030" v="154" actId="1076"/>
          <ac:spMkLst>
            <pc:docMk/>
            <pc:sldMk cId="676703866" sldId="4452"/>
            <ac:spMk id="90" creationId="{00000000-0000-0000-0000-000000000000}"/>
          </ac:spMkLst>
        </pc:spChg>
        <pc:spChg chg="del">
          <ac:chgData name="Kolanu, Mallesh" userId="a2f37afc-adb0-4a39-bc7b-28d6c930c4a5" providerId="ADAL" clId="{33152AF1-F9C7-46B6-B563-842CB904BE73}" dt="2021-07-27T18:32:58.798" v="140" actId="478"/>
          <ac:spMkLst>
            <pc:docMk/>
            <pc:sldMk cId="676703866" sldId="4452"/>
            <ac:spMk id="91" creationId="{00000000-0000-0000-0000-000000000000}"/>
          </ac:spMkLst>
        </pc:spChg>
        <pc:spChg chg="del">
          <ac:chgData name="Kolanu, Mallesh" userId="a2f37afc-adb0-4a39-bc7b-28d6c930c4a5" providerId="ADAL" clId="{33152AF1-F9C7-46B6-B563-842CB904BE73}" dt="2021-07-27T18:32:51.201" v="137" actId="478"/>
          <ac:spMkLst>
            <pc:docMk/>
            <pc:sldMk cId="676703866" sldId="4452"/>
            <ac:spMk id="92" creationId="{00000000-0000-0000-0000-000000000000}"/>
          </ac:spMkLst>
        </pc:spChg>
        <pc:spChg chg="add del mod">
          <ac:chgData name="Kolanu, Mallesh" userId="a2f37afc-adb0-4a39-bc7b-28d6c930c4a5" providerId="ADAL" clId="{33152AF1-F9C7-46B6-B563-842CB904BE73}" dt="2021-07-27T18:47:54.622" v="492" actId="931"/>
          <ac:spMkLst>
            <pc:docMk/>
            <pc:sldMk cId="676703866" sldId="4452"/>
            <ac:spMk id="1121" creationId="{5BDFE730-9FF9-4AEC-A755-D4FA191C8A7E}"/>
          </ac:spMkLst>
        </pc:spChg>
        <pc:spChg chg="add del mod">
          <ac:chgData name="Kolanu, Mallesh" userId="a2f37afc-adb0-4a39-bc7b-28d6c930c4a5" providerId="ADAL" clId="{33152AF1-F9C7-46B6-B563-842CB904BE73}" dt="2021-07-27T18:48:12.201" v="495" actId="931"/>
          <ac:spMkLst>
            <pc:docMk/>
            <pc:sldMk cId="676703866" sldId="4452"/>
            <ac:spMk id="1125" creationId="{B885E79E-4AE1-4742-B1E5-84AE3407F789}"/>
          </ac:spMkLst>
        </pc:spChg>
        <pc:spChg chg="add del mod">
          <ac:chgData name="Kolanu, Mallesh" userId="a2f37afc-adb0-4a39-bc7b-28d6c930c4a5" providerId="ADAL" clId="{33152AF1-F9C7-46B6-B563-842CB904BE73}" dt="2021-07-27T18:48:55.601" v="500" actId="931"/>
          <ac:spMkLst>
            <pc:docMk/>
            <pc:sldMk cId="676703866" sldId="4452"/>
            <ac:spMk id="1129" creationId="{0B3D05D3-FC76-4B8B-AE38-4FB84DD4D6EB}"/>
          </ac:spMkLst>
        </pc:spChg>
        <pc:graphicFrameChg chg="del">
          <ac:chgData name="Kolanu, Mallesh" userId="a2f37afc-adb0-4a39-bc7b-28d6c930c4a5" providerId="ADAL" clId="{33152AF1-F9C7-46B6-B563-842CB904BE73}" dt="2021-07-27T18:33:04.515" v="142" actId="478"/>
          <ac:graphicFrameMkLst>
            <pc:docMk/>
            <pc:sldMk cId="676703866" sldId="4452"/>
            <ac:graphicFrameMk id="17" creationId="{00000000-0000-0000-0000-000000000000}"/>
          </ac:graphicFrameMkLst>
        </pc:graphicFrameChg>
        <pc:picChg chg="del">
          <ac:chgData name="Kolanu, Mallesh" userId="a2f37afc-adb0-4a39-bc7b-28d6c930c4a5" providerId="ADAL" clId="{33152AF1-F9C7-46B6-B563-842CB904BE73}" dt="2021-07-27T18:33:33.702" v="145" actId="478"/>
          <ac:picMkLst>
            <pc:docMk/>
            <pc:sldMk cId="676703866" sldId="4452"/>
            <ac:picMk id="3" creationId="{00000000-0000-0000-0000-000000000000}"/>
          </ac:picMkLst>
        </pc:picChg>
        <pc:picChg chg="del">
          <ac:chgData name="Kolanu, Mallesh" userId="a2f37afc-adb0-4a39-bc7b-28d6c930c4a5" providerId="ADAL" clId="{33152AF1-F9C7-46B6-B563-842CB904BE73}" dt="2021-07-27T18:33:44.921" v="149" actId="478"/>
          <ac:picMkLst>
            <pc:docMk/>
            <pc:sldMk cId="676703866" sldId="4452"/>
            <ac:picMk id="5" creationId="{00000000-0000-0000-0000-000000000000}"/>
          </ac:picMkLst>
        </pc:picChg>
        <pc:picChg chg="del">
          <ac:chgData name="Kolanu, Mallesh" userId="a2f37afc-adb0-4a39-bc7b-28d6c930c4a5" providerId="ADAL" clId="{33152AF1-F9C7-46B6-B563-842CB904BE73}" dt="2021-07-27T18:33:38.735" v="147" actId="478"/>
          <ac:picMkLst>
            <pc:docMk/>
            <pc:sldMk cId="676703866" sldId="4452"/>
            <ac:picMk id="13" creationId="{00000000-0000-0000-0000-000000000000}"/>
          </ac:picMkLst>
        </pc:picChg>
        <pc:picChg chg="del">
          <ac:chgData name="Kolanu, Mallesh" userId="a2f37afc-adb0-4a39-bc7b-28d6c930c4a5" providerId="ADAL" clId="{33152AF1-F9C7-46B6-B563-842CB904BE73}" dt="2021-07-27T18:33:29.512" v="143" actId="478"/>
          <ac:picMkLst>
            <pc:docMk/>
            <pc:sldMk cId="676703866" sldId="4452"/>
            <ac:picMk id="15" creationId="{00000000-0000-0000-0000-000000000000}"/>
          </ac:picMkLst>
        </pc:picChg>
        <pc:picChg chg="add mod">
          <ac:chgData name="Kolanu, Mallesh" userId="a2f37afc-adb0-4a39-bc7b-28d6c930c4a5" providerId="ADAL" clId="{33152AF1-F9C7-46B6-B563-842CB904BE73}" dt="2021-07-27T18:47:27.508" v="483" actId="27614"/>
          <ac:picMkLst>
            <pc:docMk/>
            <pc:sldMk cId="676703866" sldId="4452"/>
            <ac:picMk id="26" creationId="{83FD762F-F69D-4793-908C-94D503228754}"/>
          </ac:picMkLst>
        </pc:picChg>
        <pc:picChg chg="add mod">
          <ac:chgData name="Kolanu, Mallesh" userId="a2f37afc-adb0-4a39-bc7b-28d6c930c4a5" providerId="ADAL" clId="{33152AF1-F9C7-46B6-B563-842CB904BE73}" dt="2021-07-27T18:47:43.995" v="488" actId="27614"/>
          <ac:picMkLst>
            <pc:docMk/>
            <pc:sldMk cId="676703866" sldId="4452"/>
            <ac:picMk id="30" creationId="{F274A29B-D6E5-45AC-8930-1A603E930580}"/>
          </ac:picMkLst>
        </pc:picChg>
        <pc:picChg chg="add mod">
          <ac:chgData name="Kolanu, Mallesh" userId="a2f37afc-adb0-4a39-bc7b-28d6c930c4a5" providerId="ADAL" clId="{33152AF1-F9C7-46B6-B563-842CB904BE73}" dt="2021-07-27T18:47:54.622" v="492" actId="931"/>
          <ac:picMkLst>
            <pc:docMk/>
            <pc:sldMk cId="676703866" sldId="4452"/>
            <ac:picMk id="1123" creationId="{70B91C64-928D-478C-9AB9-AC74481A03E0}"/>
          </ac:picMkLst>
        </pc:picChg>
        <pc:picChg chg="add mod">
          <ac:chgData name="Kolanu, Mallesh" userId="a2f37afc-adb0-4a39-bc7b-28d6c930c4a5" providerId="ADAL" clId="{33152AF1-F9C7-46B6-B563-842CB904BE73}" dt="2021-07-27T18:48:14.896" v="496" actId="27614"/>
          <ac:picMkLst>
            <pc:docMk/>
            <pc:sldMk cId="676703866" sldId="4452"/>
            <ac:picMk id="1127" creationId="{0C8AF816-AB0C-4875-BE6A-4D1B1707C976}"/>
          </ac:picMkLst>
        </pc:picChg>
        <pc:picChg chg="add mod">
          <ac:chgData name="Kolanu, Mallesh" userId="a2f37afc-adb0-4a39-bc7b-28d6c930c4a5" providerId="ADAL" clId="{33152AF1-F9C7-46B6-B563-842CB904BE73}" dt="2021-07-27T18:48:55.601" v="500" actId="931"/>
          <ac:picMkLst>
            <pc:docMk/>
            <pc:sldMk cId="676703866" sldId="4452"/>
            <ac:picMk id="1131" creationId="{3058132B-A56F-41FB-9758-4E2DB16F2609}"/>
          </ac:picMkLst>
        </pc:picChg>
        <pc:picChg chg="del mod">
          <ac:chgData name="Kolanu, Mallesh" userId="a2f37afc-adb0-4a39-bc7b-28d6c930c4a5" providerId="ADAL" clId="{33152AF1-F9C7-46B6-B563-842CB904BE73}" dt="2021-07-27T18:47:06.044" v="480" actId="478"/>
          <ac:picMkLst>
            <pc:docMk/>
            <pc:sldMk cId="676703866" sldId="4452"/>
            <ac:picMk id="1149" creationId="{00000000-0000-0000-0000-000000000000}"/>
          </ac:picMkLst>
        </pc:picChg>
        <pc:picChg chg="del mod">
          <ac:chgData name="Kolanu, Mallesh" userId="a2f37afc-adb0-4a39-bc7b-28d6c930c4a5" providerId="ADAL" clId="{33152AF1-F9C7-46B6-B563-842CB904BE73}" dt="2021-07-27T18:47:29.384" v="485" actId="478"/>
          <ac:picMkLst>
            <pc:docMk/>
            <pc:sldMk cId="676703866" sldId="4452"/>
            <ac:picMk id="1150" creationId="{00000000-0000-0000-0000-000000000000}"/>
          </ac:picMkLst>
        </pc:picChg>
        <pc:picChg chg="del mod">
          <ac:chgData name="Kolanu, Mallesh" userId="a2f37afc-adb0-4a39-bc7b-28d6c930c4a5" providerId="ADAL" clId="{33152AF1-F9C7-46B6-B563-842CB904BE73}" dt="2021-07-27T18:48:46.082" v="498" actId="478"/>
          <ac:picMkLst>
            <pc:docMk/>
            <pc:sldMk cId="676703866" sldId="4452"/>
            <ac:picMk id="1152" creationId="{00000000-0000-0000-0000-000000000000}"/>
          </ac:picMkLst>
        </pc:picChg>
        <pc:picChg chg="del mod">
          <ac:chgData name="Kolanu, Mallesh" userId="a2f37afc-adb0-4a39-bc7b-28d6c930c4a5" providerId="ADAL" clId="{33152AF1-F9C7-46B6-B563-842CB904BE73}" dt="2021-07-27T18:48:00.693" v="493" actId="478"/>
          <ac:picMkLst>
            <pc:docMk/>
            <pc:sldMk cId="676703866" sldId="4452"/>
            <ac:picMk id="1153" creationId="{00000000-0000-0000-0000-000000000000}"/>
          </ac:picMkLst>
        </pc:picChg>
        <pc:picChg chg="del mod">
          <ac:chgData name="Kolanu, Mallesh" userId="a2f37afc-adb0-4a39-bc7b-28d6c930c4a5" providerId="ADAL" clId="{33152AF1-F9C7-46B6-B563-842CB904BE73}" dt="2021-07-27T18:47:44.928" v="490" actId="478"/>
          <ac:picMkLst>
            <pc:docMk/>
            <pc:sldMk cId="676703866" sldId="4452"/>
            <ac:picMk id="1154" creationId="{00000000-0000-0000-0000-000000000000}"/>
          </ac:picMkLst>
        </pc:picChg>
        <pc:cxnChg chg="mod">
          <ac:chgData name="Kolanu, Mallesh" userId="a2f37afc-adb0-4a39-bc7b-28d6c930c4a5" providerId="ADAL" clId="{33152AF1-F9C7-46B6-B563-842CB904BE73}" dt="2021-07-27T18:34:03.720" v="155" actId="1076"/>
          <ac:cxnSpMkLst>
            <pc:docMk/>
            <pc:sldMk cId="676703866" sldId="4452"/>
            <ac:cxnSpMk id="18" creationId="{00000000-0000-0000-0000-00000000000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latin typeface="Century Gothic" panose="020B0502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F77A209-F844-4A46-BDFE-E062D927200E}" type="datetimeFigureOut">
              <a:rPr lang="en-US">
                <a:latin typeface="Century Gothic" panose="020B0502020202020204" pitchFamily="34" charset="0"/>
              </a:rPr>
              <a:pPr>
                <a:defRPr/>
              </a:pPr>
              <a:t>7/28/2021</a:t>
            </a:fld>
            <a:endParaRPr lang="en-US">
              <a:latin typeface="Century Gothic" panose="020B0502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latin typeface="Century Gothic" panose="020B0502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BB7BE09D-EF82-3842-A70F-9AC7495351A6}" type="slidenum">
              <a:rPr lang="en-US">
                <a:latin typeface="Century Gothic" panose="020B0502020202020204" pitchFamily="34" charset="0"/>
              </a:rPr>
              <a:pPr>
                <a:defRPr/>
              </a:pPr>
              <a:t>‹#›</a:t>
            </a:fld>
            <a:endParaRPr lang="en-US">
              <a:latin typeface="Century Gothic" panose="020B0502020202020204" pitchFamily="34" charset="0"/>
            </a:endParaRPr>
          </a:p>
        </p:txBody>
      </p:sp>
    </p:spTree>
    <p:extLst>
      <p:ext uri="{BB962C8B-B14F-4D97-AF65-F5344CB8AC3E}">
        <p14:creationId xmlns:p14="http://schemas.microsoft.com/office/powerpoint/2010/main" val="10953872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Century Gothic" panose="020B0502020202020204" pitchFamily="34"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Century Gothic" panose="020B0502020202020204" pitchFamily="34" charset="0"/>
                <a:ea typeface="+mn-ea"/>
                <a:cs typeface="+mn-cs"/>
              </a:defRPr>
            </a:lvl1pPr>
          </a:lstStyle>
          <a:p>
            <a:pPr>
              <a:defRPr/>
            </a:pPr>
            <a:fld id="{B7D3AEAF-02D2-BD45-AA0E-B0DD3CEBED13}" type="datetimeFigureOut">
              <a:rPr lang="en-US" smtClean="0"/>
              <a:pPr>
                <a:defRPr/>
              </a:pPr>
              <a:t>7/28/2021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Century Gothic" panose="020B0502020202020204" pitchFamily="34"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Century Gothic" panose="020B0502020202020204" pitchFamily="34" charset="0"/>
                <a:ea typeface="+mn-ea"/>
                <a:cs typeface="+mn-cs"/>
              </a:defRPr>
            </a:lvl1pPr>
          </a:lstStyle>
          <a:p>
            <a:pPr>
              <a:defRPr/>
            </a:pPr>
            <a:fld id="{54DF2175-7DAB-6E40-A633-1A053EC371F7}" type="slidenum">
              <a:rPr lang="en-US" smtClean="0"/>
              <a:pPr>
                <a:defRPr/>
              </a:pPr>
              <a:t>‹#›</a:t>
            </a:fld>
            <a:endParaRPr lang="en-US"/>
          </a:p>
        </p:txBody>
      </p:sp>
    </p:spTree>
    <p:extLst>
      <p:ext uri="{BB962C8B-B14F-4D97-AF65-F5344CB8AC3E}">
        <p14:creationId xmlns:p14="http://schemas.microsoft.com/office/powerpoint/2010/main" val="112299345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8.jpeg"/></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0.emf"/><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7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18050" y="0"/>
            <a:ext cx="9162050" cy="5143497"/>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D38F299F-CB24-4C23-954A-FA3ABD463B74}"/>
              </a:ext>
            </a:extLst>
          </p:cNvPr>
          <p:cNvSpPr/>
          <p:nvPr userDrawn="1"/>
        </p:nvSpPr>
        <p:spPr>
          <a:xfrm>
            <a:off x="-9025" y="0"/>
            <a:ext cx="9153025" cy="5143575"/>
          </a:xfrm>
          <a:prstGeom prst="rect">
            <a:avLst/>
          </a:prstGeom>
          <a:gradFill>
            <a:gsLst>
              <a:gs pos="100000">
                <a:schemeClr val="tx1">
                  <a:alpha val="57000"/>
                </a:schemeClr>
              </a:gs>
              <a:gs pos="65000">
                <a:srgbClr val="000000">
                  <a:alpha val="19000"/>
                </a:srgbClr>
              </a:gs>
              <a:gs pos="30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59CA8681-7C2E-4687-986B-AE5A664FADDB}"/>
              </a:ext>
            </a:extLst>
          </p:cNvPr>
          <p:cNvSpPr/>
          <p:nvPr userDrawn="1"/>
        </p:nvSpPr>
        <p:spPr>
          <a:xfrm>
            <a:off x="-9025" y="0"/>
            <a:ext cx="6897505" cy="5143575"/>
          </a:xfrm>
          <a:prstGeom prst="rect">
            <a:avLst/>
          </a:prstGeom>
          <a:gradFill>
            <a:gsLst>
              <a:gs pos="100000">
                <a:schemeClr val="tx1">
                  <a:alpha val="0"/>
                </a:schemeClr>
              </a:gs>
              <a:gs pos="78550">
                <a:srgbClr val="000000">
                  <a:alpha val="0"/>
                </a:srgbClr>
              </a:gs>
              <a:gs pos="45000">
                <a:schemeClr val="tx1">
                  <a:alpha val="26000"/>
                </a:schemeClr>
              </a:gs>
              <a:gs pos="505">
                <a:schemeClr val="tx1">
                  <a:alpha val="97000"/>
                </a:scheme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5" name="Text Placeholder 2">
            <a:extLst>
              <a:ext uri="{FF2B5EF4-FFF2-40B4-BE49-F238E27FC236}">
                <a16:creationId xmlns:a16="http://schemas.microsoft.com/office/drawing/2014/main" id="{C1719306-982A-42DD-B822-71477AC25232}"/>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D8474DAB-790F-44DC-B48D-81098F136B8B}"/>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255E6054-5B9A-4576-BD25-8D84C4427803}"/>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370061370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18050" y="0"/>
            <a:ext cx="9162050" cy="5143497"/>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97316A4A-103F-476A-A701-43D1D1261582}"/>
              </a:ext>
            </a:extLst>
          </p:cNvPr>
          <p:cNvSpPr/>
          <p:nvPr userDrawn="1"/>
        </p:nvSpPr>
        <p:spPr>
          <a:xfrm>
            <a:off x="-9026" y="0"/>
            <a:ext cx="9153025" cy="5143575"/>
          </a:xfrm>
          <a:prstGeom prst="rect">
            <a:avLst/>
          </a:prstGeom>
          <a:gradFill>
            <a:gsLst>
              <a:gs pos="100000">
                <a:schemeClr val="tx1">
                  <a:alpha val="57000"/>
                </a:schemeClr>
              </a:gs>
              <a:gs pos="66000">
                <a:srgbClr val="000000">
                  <a:alpha val="19000"/>
                </a:srgbClr>
              </a:gs>
              <a:gs pos="36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4" name="Text Placeholder 2">
            <a:extLst>
              <a:ext uri="{FF2B5EF4-FFF2-40B4-BE49-F238E27FC236}">
                <a16:creationId xmlns:a16="http://schemas.microsoft.com/office/drawing/2014/main" id="{C0C901B5-1ADD-436B-8793-D63DF59C78C8}"/>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AFBEB642-03DC-4341-949E-3C5AA9811690}"/>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A7D17875-466D-46CF-A760-FBF1618F4CD4}"/>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80574716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2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18050" y="0"/>
            <a:ext cx="9162050" cy="5143497"/>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2611E99E-A393-45B5-B1FF-3E1A144D5CB6}"/>
              </a:ext>
            </a:extLst>
          </p:cNvPr>
          <p:cNvSpPr/>
          <p:nvPr userDrawn="1"/>
        </p:nvSpPr>
        <p:spPr>
          <a:xfrm>
            <a:off x="-9026" y="0"/>
            <a:ext cx="9153025" cy="5143575"/>
          </a:xfrm>
          <a:prstGeom prst="rect">
            <a:avLst/>
          </a:prstGeom>
          <a:gradFill>
            <a:gsLst>
              <a:gs pos="100000">
                <a:schemeClr val="tx1">
                  <a:alpha val="57000"/>
                </a:schemeClr>
              </a:gs>
              <a:gs pos="76000">
                <a:srgbClr val="000000">
                  <a:alpha val="19000"/>
                </a:srgbClr>
              </a:gs>
              <a:gs pos="45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4" name="Text Placeholder 2">
            <a:extLst>
              <a:ext uri="{FF2B5EF4-FFF2-40B4-BE49-F238E27FC236}">
                <a16:creationId xmlns:a16="http://schemas.microsoft.com/office/drawing/2014/main" id="{C0E620E0-E31F-490B-83CB-F38200003427}"/>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8B75E0B8-14A9-4BC4-9206-5F339ACD62A5}"/>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F523066-B246-4955-AB76-E0F2B84E2316}"/>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102585620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67992" y="140151"/>
            <a:ext cx="731045" cy="731045"/>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17" name="Text Placeholder 2">
            <a:extLst>
              <a:ext uri="{FF2B5EF4-FFF2-40B4-BE49-F238E27FC236}">
                <a16:creationId xmlns:a16="http://schemas.microsoft.com/office/drawing/2014/main" id="{5CA7AF5E-1295-45D2-A655-E473826F586D}"/>
              </a:ext>
            </a:extLst>
          </p:cNvPr>
          <p:cNvSpPr>
            <a:spLocks noGrp="1"/>
          </p:cNvSpPr>
          <p:nvPr>
            <p:ph type="body" sz="quarter" idx="11"/>
          </p:nvPr>
        </p:nvSpPr>
        <p:spPr>
          <a:xfrm>
            <a:off x="634643" y="3472010"/>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745CF639-889C-402B-94C6-5FB96FC3ED64}"/>
              </a:ext>
            </a:extLst>
          </p:cNvPr>
          <p:cNvCxnSpPr/>
          <p:nvPr userDrawn="1"/>
        </p:nvCxnSpPr>
        <p:spPr>
          <a:xfrm>
            <a:off x="634643" y="322297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BF24EA34-98A7-4DA4-AB3E-A85F7AB54A74}"/>
              </a:ext>
            </a:extLst>
          </p:cNvPr>
          <p:cNvSpPr>
            <a:spLocks noGrp="1"/>
          </p:cNvSpPr>
          <p:nvPr>
            <p:ph type="body" sz="quarter" idx="10" hasCustomPrompt="1"/>
          </p:nvPr>
        </p:nvSpPr>
        <p:spPr>
          <a:xfrm>
            <a:off x="634643" y="1371601"/>
            <a:ext cx="6674461" cy="1626322"/>
          </a:xfrm>
          <a:prstGeom prst="rect">
            <a:avLst/>
          </a:prstGeom>
        </p:spPr>
        <p:txBody>
          <a:bodyPr anchor="b" anchorCtr="0">
            <a:normAutofit/>
          </a:bodyPr>
          <a:lstStyle>
            <a:lvl1pPr marL="0" indent="0">
              <a:lnSpc>
                <a:spcPct val="100000"/>
              </a:lnSpc>
              <a:buNone/>
              <a:defRPr sz="44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209333339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67992" y="140151"/>
            <a:ext cx="731045" cy="731045"/>
          </a:xfrm>
          <a:prstGeom prst="rect">
            <a:avLst/>
          </a:prstGeom>
        </p:spPr>
      </p:pic>
      <p:sp>
        <p:nvSpPr>
          <p:cNvPr id="14" name="Shape 4">
            <a:extLst>
              <a:ext uri="{FF2B5EF4-FFF2-40B4-BE49-F238E27FC236}">
                <a16:creationId xmlns:a16="http://schemas.microsoft.com/office/drawing/2014/main" id="{DE2DE917-9D61-494D-8C8D-3C230F244D90}"/>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a:extLst>
              <a:ext uri="{FF2B5EF4-FFF2-40B4-BE49-F238E27FC236}">
                <a16:creationId xmlns:a16="http://schemas.microsoft.com/office/drawing/2014/main" id="{181B2687-0C3B-48DD-BB80-C535AABBBCD1}"/>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17" name="Text Placeholder 2">
            <a:extLst>
              <a:ext uri="{FF2B5EF4-FFF2-40B4-BE49-F238E27FC236}">
                <a16:creationId xmlns:a16="http://schemas.microsoft.com/office/drawing/2014/main" id="{20CBB54A-1B2A-4A66-92D0-256A815D75C3}"/>
              </a:ext>
            </a:extLst>
          </p:cNvPr>
          <p:cNvSpPr>
            <a:spLocks noGrp="1"/>
          </p:cNvSpPr>
          <p:nvPr>
            <p:ph type="body" sz="quarter" idx="11"/>
          </p:nvPr>
        </p:nvSpPr>
        <p:spPr>
          <a:xfrm>
            <a:off x="634643" y="3472010"/>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DA054BDD-7416-4FDF-890F-B56710A9809C}"/>
              </a:ext>
            </a:extLst>
          </p:cNvPr>
          <p:cNvCxnSpPr/>
          <p:nvPr userDrawn="1"/>
        </p:nvCxnSpPr>
        <p:spPr>
          <a:xfrm>
            <a:off x="634643" y="322297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246A941-2807-41B3-8102-65D05C5FC937}"/>
              </a:ext>
            </a:extLst>
          </p:cNvPr>
          <p:cNvSpPr>
            <a:spLocks noGrp="1"/>
          </p:cNvSpPr>
          <p:nvPr>
            <p:ph type="body" sz="quarter" idx="10" hasCustomPrompt="1"/>
          </p:nvPr>
        </p:nvSpPr>
        <p:spPr>
          <a:xfrm>
            <a:off x="634643" y="1371601"/>
            <a:ext cx="6674461" cy="1626322"/>
          </a:xfrm>
          <a:prstGeom prst="rect">
            <a:avLst/>
          </a:prstGeom>
        </p:spPr>
        <p:txBody>
          <a:bodyPr anchor="b" anchorCtr="0">
            <a:normAutofit/>
          </a:bodyPr>
          <a:lstStyle>
            <a:lvl1pPr marL="0" indent="0">
              <a:lnSpc>
                <a:spcPct val="100000"/>
              </a:lnSpc>
              <a:buNone/>
              <a:defRPr sz="44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50991005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67992" y="140151"/>
            <a:ext cx="731045" cy="731045"/>
          </a:xfrm>
          <a:prstGeom prst="rect">
            <a:avLst/>
          </a:prstGeom>
        </p:spPr>
      </p:pic>
      <p:sp>
        <p:nvSpPr>
          <p:cNvPr id="14" name="Shape 4">
            <a:extLst>
              <a:ext uri="{FF2B5EF4-FFF2-40B4-BE49-F238E27FC236}">
                <a16:creationId xmlns:a16="http://schemas.microsoft.com/office/drawing/2014/main" id="{AA7ECF75-0D0D-4A4B-A9F3-633BC3B2BC25}"/>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a:extLst>
              <a:ext uri="{FF2B5EF4-FFF2-40B4-BE49-F238E27FC236}">
                <a16:creationId xmlns:a16="http://schemas.microsoft.com/office/drawing/2014/main" id="{88D43758-DDAF-41F4-8ABD-55A846041246}"/>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17" name="Text Placeholder 2">
            <a:extLst>
              <a:ext uri="{FF2B5EF4-FFF2-40B4-BE49-F238E27FC236}">
                <a16:creationId xmlns:a16="http://schemas.microsoft.com/office/drawing/2014/main" id="{B1879092-E5BF-4FA0-8245-952CEA1160A7}"/>
              </a:ext>
            </a:extLst>
          </p:cNvPr>
          <p:cNvSpPr>
            <a:spLocks noGrp="1"/>
          </p:cNvSpPr>
          <p:nvPr>
            <p:ph type="body" sz="quarter" idx="11"/>
          </p:nvPr>
        </p:nvSpPr>
        <p:spPr>
          <a:xfrm>
            <a:off x="634643" y="3472010"/>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A310A97B-90EE-4965-8C39-7B65DEB53412}"/>
              </a:ext>
            </a:extLst>
          </p:cNvPr>
          <p:cNvCxnSpPr/>
          <p:nvPr userDrawn="1"/>
        </p:nvCxnSpPr>
        <p:spPr>
          <a:xfrm>
            <a:off x="634643" y="322297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B054B17C-23DD-436C-844F-1A51E1FAC8C1}"/>
              </a:ext>
            </a:extLst>
          </p:cNvPr>
          <p:cNvSpPr>
            <a:spLocks noGrp="1"/>
          </p:cNvSpPr>
          <p:nvPr>
            <p:ph type="body" sz="quarter" idx="10" hasCustomPrompt="1"/>
          </p:nvPr>
        </p:nvSpPr>
        <p:spPr>
          <a:xfrm>
            <a:off x="634643" y="1371601"/>
            <a:ext cx="6674461" cy="1626322"/>
          </a:xfrm>
          <a:prstGeom prst="rect">
            <a:avLst/>
          </a:prstGeom>
        </p:spPr>
        <p:txBody>
          <a:bodyPr anchor="b" anchorCtr="0">
            <a:normAutofit/>
          </a:bodyPr>
          <a:lstStyle>
            <a:lvl1pPr marL="0" indent="0">
              <a:lnSpc>
                <a:spcPct val="100000"/>
              </a:lnSpc>
              <a:buNone/>
              <a:defRPr sz="44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319880916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9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67992" y="140151"/>
            <a:ext cx="731045" cy="731045"/>
          </a:xfrm>
          <a:prstGeom prst="rect">
            <a:avLst/>
          </a:prstGeom>
        </p:spPr>
      </p:pic>
      <p:sp>
        <p:nvSpPr>
          <p:cNvPr id="14" name="Shape 4">
            <a:extLst>
              <a:ext uri="{FF2B5EF4-FFF2-40B4-BE49-F238E27FC236}">
                <a16:creationId xmlns:a16="http://schemas.microsoft.com/office/drawing/2014/main" id="{02FAFEB7-70C8-40B9-B220-93F0B9BABB77}"/>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a:extLst>
              <a:ext uri="{FF2B5EF4-FFF2-40B4-BE49-F238E27FC236}">
                <a16:creationId xmlns:a16="http://schemas.microsoft.com/office/drawing/2014/main" id="{13CF1365-C22E-4430-931D-7485A51B8CDB}"/>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17" name="Text Placeholder 2">
            <a:extLst>
              <a:ext uri="{FF2B5EF4-FFF2-40B4-BE49-F238E27FC236}">
                <a16:creationId xmlns:a16="http://schemas.microsoft.com/office/drawing/2014/main" id="{6611D5A8-EA1F-4733-B9DC-002ACD114EB4}"/>
              </a:ext>
            </a:extLst>
          </p:cNvPr>
          <p:cNvSpPr>
            <a:spLocks noGrp="1"/>
          </p:cNvSpPr>
          <p:nvPr>
            <p:ph type="body" sz="quarter" idx="11"/>
          </p:nvPr>
        </p:nvSpPr>
        <p:spPr>
          <a:xfrm>
            <a:off x="634643" y="3472010"/>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A0B5709B-8D13-4EB2-9E8D-CAFC4333D100}"/>
              </a:ext>
            </a:extLst>
          </p:cNvPr>
          <p:cNvCxnSpPr/>
          <p:nvPr userDrawn="1"/>
        </p:nvCxnSpPr>
        <p:spPr>
          <a:xfrm>
            <a:off x="634643" y="322297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D300226-4AC9-45E3-994C-5D38509A922F}"/>
              </a:ext>
            </a:extLst>
          </p:cNvPr>
          <p:cNvSpPr>
            <a:spLocks noGrp="1"/>
          </p:cNvSpPr>
          <p:nvPr>
            <p:ph type="body" sz="quarter" idx="10" hasCustomPrompt="1"/>
          </p:nvPr>
        </p:nvSpPr>
        <p:spPr>
          <a:xfrm>
            <a:off x="634643" y="1371601"/>
            <a:ext cx="6674461" cy="1626322"/>
          </a:xfrm>
          <a:prstGeom prst="rect">
            <a:avLst/>
          </a:prstGeom>
        </p:spPr>
        <p:txBody>
          <a:bodyPr anchor="b" anchorCtr="0">
            <a:normAutofit/>
          </a:bodyPr>
          <a:lstStyle>
            <a:lvl1pPr marL="0" indent="0">
              <a:lnSpc>
                <a:spcPct val="100000"/>
              </a:lnSpc>
              <a:buNone/>
              <a:defRPr sz="44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129451700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0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67992" y="140151"/>
            <a:ext cx="731045" cy="731045"/>
          </a:xfrm>
          <a:prstGeom prst="rect">
            <a:avLst/>
          </a:prstGeom>
        </p:spPr>
      </p:pic>
      <p:sp>
        <p:nvSpPr>
          <p:cNvPr id="14" name="Shape 4">
            <a:extLst>
              <a:ext uri="{FF2B5EF4-FFF2-40B4-BE49-F238E27FC236}">
                <a16:creationId xmlns:a16="http://schemas.microsoft.com/office/drawing/2014/main" id="{FB32EB84-F1B0-4DF8-A2C5-4C501CFFD21C}"/>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a:extLst>
              <a:ext uri="{FF2B5EF4-FFF2-40B4-BE49-F238E27FC236}">
                <a16:creationId xmlns:a16="http://schemas.microsoft.com/office/drawing/2014/main" id="{B17B5BF8-C503-4FBE-BFC4-7647ADF2575A}"/>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17" name="Text Placeholder 2">
            <a:extLst>
              <a:ext uri="{FF2B5EF4-FFF2-40B4-BE49-F238E27FC236}">
                <a16:creationId xmlns:a16="http://schemas.microsoft.com/office/drawing/2014/main" id="{92AEB00B-0935-4173-8FDF-9535ECD61C12}"/>
              </a:ext>
            </a:extLst>
          </p:cNvPr>
          <p:cNvSpPr>
            <a:spLocks noGrp="1"/>
          </p:cNvSpPr>
          <p:nvPr>
            <p:ph type="body" sz="quarter" idx="11"/>
          </p:nvPr>
        </p:nvSpPr>
        <p:spPr>
          <a:xfrm>
            <a:off x="634643" y="3472010"/>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1E9278F8-B51D-4B39-9DD8-135FC25E4F71}"/>
              </a:ext>
            </a:extLst>
          </p:cNvPr>
          <p:cNvCxnSpPr/>
          <p:nvPr userDrawn="1"/>
        </p:nvCxnSpPr>
        <p:spPr>
          <a:xfrm>
            <a:off x="634643" y="322297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724BA47-F724-4B2D-9BF8-9F67A1B06425}"/>
              </a:ext>
            </a:extLst>
          </p:cNvPr>
          <p:cNvSpPr>
            <a:spLocks noGrp="1"/>
          </p:cNvSpPr>
          <p:nvPr>
            <p:ph type="body" sz="quarter" idx="10" hasCustomPrompt="1"/>
          </p:nvPr>
        </p:nvSpPr>
        <p:spPr>
          <a:xfrm>
            <a:off x="634643" y="1371601"/>
            <a:ext cx="6674461" cy="1626322"/>
          </a:xfrm>
          <a:prstGeom prst="rect">
            <a:avLst/>
          </a:prstGeom>
        </p:spPr>
        <p:txBody>
          <a:bodyPr anchor="b" anchorCtr="0">
            <a:normAutofit/>
          </a:bodyPr>
          <a:lstStyle>
            <a:lvl1pPr marL="0" indent="0">
              <a:lnSpc>
                <a:spcPct val="100000"/>
              </a:lnSpc>
              <a:buNone/>
              <a:defRPr sz="44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191104426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1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67992" y="140151"/>
            <a:ext cx="731045" cy="731045"/>
          </a:xfrm>
          <a:prstGeom prst="rect">
            <a:avLst/>
          </a:prstGeom>
        </p:spPr>
      </p:pic>
      <p:sp>
        <p:nvSpPr>
          <p:cNvPr id="14" name="Shape 4">
            <a:extLst>
              <a:ext uri="{FF2B5EF4-FFF2-40B4-BE49-F238E27FC236}">
                <a16:creationId xmlns:a16="http://schemas.microsoft.com/office/drawing/2014/main" id="{B8290265-E40A-4DC2-A406-C10805940E83}"/>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a:extLst>
              <a:ext uri="{FF2B5EF4-FFF2-40B4-BE49-F238E27FC236}">
                <a16:creationId xmlns:a16="http://schemas.microsoft.com/office/drawing/2014/main" id="{5EAE5BBD-73E1-41FA-B5F1-052FD25AF59E}"/>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17" name="Text Placeholder 2">
            <a:extLst>
              <a:ext uri="{FF2B5EF4-FFF2-40B4-BE49-F238E27FC236}">
                <a16:creationId xmlns:a16="http://schemas.microsoft.com/office/drawing/2014/main" id="{A35827B8-71F7-4CC1-B5CE-5E13C2E4602F}"/>
              </a:ext>
            </a:extLst>
          </p:cNvPr>
          <p:cNvSpPr>
            <a:spLocks noGrp="1"/>
          </p:cNvSpPr>
          <p:nvPr>
            <p:ph type="body" sz="quarter" idx="11"/>
          </p:nvPr>
        </p:nvSpPr>
        <p:spPr>
          <a:xfrm>
            <a:off x="634643" y="3472010"/>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63648AB2-92FF-4792-9670-2C925A5F2AA2}"/>
              </a:ext>
            </a:extLst>
          </p:cNvPr>
          <p:cNvCxnSpPr/>
          <p:nvPr userDrawn="1"/>
        </p:nvCxnSpPr>
        <p:spPr>
          <a:xfrm>
            <a:off x="634643" y="322297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CE7F6AA-DF5A-41F4-A7BA-6FC533F6DEE6}"/>
              </a:ext>
            </a:extLst>
          </p:cNvPr>
          <p:cNvSpPr>
            <a:spLocks noGrp="1"/>
          </p:cNvSpPr>
          <p:nvPr>
            <p:ph type="body" sz="quarter" idx="10" hasCustomPrompt="1"/>
          </p:nvPr>
        </p:nvSpPr>
        <p:spPr>
          <a:xfrm>
            <a:off x="634643" y="1371601"/>
            <a:ext cx="6674461" cy="1626322"/>
          </a:xfrm>
          <a:prstGeom prst="rect">
            <a:avLst/>
          </a:prstGeom>
        </p:spPr>
        <p:txBody>
          <a:bodyPr anchor="b" anchorCtr="0">
            <a:normAutofit/>
          </a:bodyPr>
          <a:lstStyle>
            <a:lvl1pPr marL="0" indent="0">
              <a:lnSpc>
                <a:spcPct val="100000"/>
              </a:lnSpc>
              <a:buNone/>
              <a:defRPr sz="44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193379761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2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67992" y="140151"/>
            <a:ext cx="731045" cy="731045"/>
          </a:xfrm>
          <a:prstGeom prst="rect">
            <a:avLst/>
          </a:prstGeom>
        </p:spPr>
      </p:pic>
      <p:sp>
        <p:nvSpPr>
          <p:cNvPr id="14" name="Shape 4">
            <a:extLst>
              <a:ext uri="{FF2B5EF4-FFF2-40B4-BE49-F238E27FC236}">
                <a16:creationId xmlns:a16="http://schemas.microsoft.com/office/drawing/2014/main" id="{D95BBF4C-EB51-4313-92EA-8CD7AF67EAE4}"/>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a:extLst>
              <a:ext uri="{FF2B5EF4-FFF2-40B4-BE49-F238E27FC236}">
                <a16:creationId xmlns:a16="http://schemas.microsoft.com/office/drawing/2014/main" id="{61B5F41B-5653-4FFD-911E-9F489ABDD058}"/>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17" name="Text Placeholder 2">
            <a:extLst>
              <a:ext uri="{FF2B5EF4-FFF2-40B4-BE49-F238E27FC236}">
                <a16:creationId xmlns:a16="http://schemas.microsoft.com/office/drawing/2014/main" id="{9A05065D-5089-49E3-A39C-06CE599CC563}"/>
              </a:ext>
            </a:extLst>
          </p:cNvPr>
          <p:cNvSpPr>
            <a:spLocks noGrp="1"/>
          </p:cNvSpPr>
          <p:nvPr>
            <p:ph type="body" sz="quarter" idx="11"/>
          </p:nvPr>
        </p:nvSpPr>
        <p:spPr>
          <a:xfrm>
            <a:off x="634643" y="3472010"/>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E30DD240-6FE2-49ED-8B01-EFD870C58AC3}"/>
              </a:ext>
            </a:extLst>
          </p:cNvPr>
          <p:cNvCxnSpPr/>
          <p:nvPr userDrawn="1"/>
        </p:nvCxnSpPr>
        <p:spPr>
          <a:xfrm>
            <a:off x="634643" y="322297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C1BFE7E0-A12B-46E1-B74A-16D6F4439FA8}"/>
              </a:ext>
            </a:extLst>
          </p:cNvPr>
          <p:cNvSpPr>
            <a:spLocks noGrp="1"/>
          </p:cNvSpPr>
          <p:nvPr>
            <p:ph type="body" sz="quarter" idx="10" hasCustomPrompt="1"/>
          </p:nvPr>
        </p:nvSpPr>
        <p:spPr>
          <a:xfrm>
            <a:off x="634643" y="1371601"/>
            <a:ext cx="6674461" cy="1626322"/>
          </a:xfrm>
          <a:prstGeom prst="rect">
            <a:avLst/>
          </a:prstGeom>
        </p:spPr>
        <p:txBody>
          <a:bodyPr anchor="b" anchorCtr="0">
            <a:normAutofit/>
          </a:bodyPr>
          <a:lstStyle>
            <a:lvl1pPr marL="0" indent="0">
              <a:lnSpc>
                <a:spcPct val="100000"/>
              </a:lnSpc>
              <a:buNone/>
              <a:defRPr sz="44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221531132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6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grpSp>
        <p:nvGrpSpPr>
          <p:cNvPr id="8" name="Group 7">
            <a:extLst>
              <a:ext uri="{FF2B5EF4-FFF2-40B4-BE49-F238E27FC236}">
                <a16:creationId xmlns:a16="http://schemas.microsoft.com/office/drawing/2014/main" id="{72F17950-6B38-4E7F-AF98-BC188AC6A274}"/>
              </a:ext>
            </a:extLst>
          </p:cNvPr>
          <p:cNvGrpSpPr/>
          <p:nvPr userDrawn="1"/>
        </p:nvGrpSpPr>
        <p:grpSpPr>
          <a:xfrm>
            <a:off x="8224651" y="4227011"/>
            <a:ext cx="731520" cy="731045"/>
            <a:chOff x="8451348" y="4227622"/>
            <a:chExt cx="731520" cy="731045"/>
          </a:xfrm>
        </p:grpSpPr>
        <p:sp>
          <p:nvSpPr>
            <p:cNvPr id="10" name="Rectangle 9">
              <a:extLst>
                <a:ext uri="{FF2B5EF4-FFF2-40B4-BE49-F238E27FC236}">
                  <a16:creationId xmlns:a16="http://schemas.microsoft.com/office/drawing/2014/main" id="{84A55080-B365-455F-9A44-20B060C99E16}"/>
                </a:ext>
              </a:extLst>
            </p:cNvPr>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7941FD74-B158-4A17-B8B4-2E73D4612AE5}"/>
                </a:ext>
              </a:extLst>
            </p:cNvPr>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grpSp>
      <p:pic>
        <p:nvPicPr>
          <p:cNvPr id="15" name="Picture 14">
            <a:extLst>
              <a:ext uri="{FF2B5EF4-FFF2-40B4-BE49-F238E27FC236}">
                <a16:creationId xmlns:a16="http://schemas.microsoft.com/office/drawing/2014/main" id="{A4F23746-5E31-4E02-9227-7545B26ED1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12830" y="4227011"/>
            <a:ext cx="731045" cy="731045"/>
          </a:xfrm>
          <a:prstGeom prst="rect">
            <a:avLst/>
          </a:prstGeom>
        </p:spPr>
      </p:pic>
      <p:sp>
        <p:nvSpPr>
          <p:cNvPr id="13" name="Text Placeholder 2">
            <a:extLst>
              <a:ext uri="{FF2B5EF4-FFF2-40B4-BE49-F238E27FC236}">
                <a16:creationId xmlns:a16="http://schemas.microsoft.com/office/drawing/2014/main" id="{D0AABA9D-A7E4-470A-92DC-2A6CBBD75F2B}"/>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7A2064AE-E021-4D71-A4B4-C7E856990F12}"/>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00DD5E10-2953-4310-A599-EA9701E2B08D}"/>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313335597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4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67992" y="140151"/>
            <a:ext cx="731045" cy="731045"/>
          </a:xfrm>
          <a:prstGeom prst="rect">
            <a:avLst/>
          </a:prstGeom>
        </p:spPr>
      </p:pic>
      <p:sp>
        <p:nvSpPr>
          <p:cNvPr id="14" name="Shape 4">
            <a:extLst>
              <a:ext uri="{FF2B5EF4-FFF2-40B4-BE49-F238E27FC236}">
                <a16:creationId xmlns:a16="http://schemas.microsoft.com/office/drawing/2014/main" id="{18DB7337-4AF0-4E77-A2C5-AE2A495E3D3F}"/>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a:extLst>
              <a:ext uri="{FF2B5EF4-FFF2-40B4-BE49-F238E27FC236}">
                <a16:creationId xmlns:a16="http://schemas.microsoft.com/office/drawing/2014/main" id="{15958396-82DC-4A30-86AA-BC0C4F24C787}"/>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17" name="Text Placeholder 2">
            <a:extLst>
              <a:ext uri="{FF2B5EF4-FFF2-40B4-BE49-F238E27FC236}">
                <a16:creationId xmlns:a16="http://schemas.microsoft.com/office/drawing/2014/main" id="{7E4CFF9C-E2AD-4A9D-B940-0CF3E9B78F83}"/>
              </a:ext>
            </a:extLst>
          </p:cNvPr>
          <p:cNvSpPr>
            <a:spLocks noGrp="1"/>
          </p:cNvSpPr>
          <p:nvPr>
            <p:ph type="body" sz="quarter" idx="11"/>
          </p:nvPr>
        </p:nvSpPr>
        <p:spPr>
          <a:xfrm>
            <a:off x="634643" y="3472010"/>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DA15889C-1269-40E6-AEB8-737CF90B8268}"/>
              </a:ext>
            </a:extLst>
          </p:cNvPr>
          <p:cNvCxnSpPr/>
          <p:nvPr userDrawn="1"/>
        </p:nvCxnSpPr>
        <p:spPr>
          <a:xfrm>
            <a:off x="634643" y="322297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ED58D3F-C0C1-4A28-852A-8DE13EA1E555}"/>
              </a:ext>
            </a:extLst>
          </p:cNvPr>
          <p:cNvSpPr>
            <a:spLocks noGrp="1"/>
          </p:cNvSpPr>
          <p:nvPr>
            <p:ph type="body" sz="quarter" idx="10" hasCustomPrompt="1"/>
          </p:nvPr>
        </p:nvSpPr>
        <p:spPr>
          <a:xfrm>
            <a:off x="634643" y="1371601"/>
            <a:ext cx="6674461" cy="1626322"/>
          </a:xfrm>
          <a:prstGeom prst="rect">
            <a:avLst/>
          </a:prstGeom>
        </p:spPr>
        <p:txBody>
          <a:bodyPr anchor="b" anchorCtr="0">
            <a:normAutofit/>
          </a:bodyPr>
          <a:lstStyle>
            <a:lvl1pPr marL="0" indent="0">
              <a:lnSpc>
                <a:spcPct val="100000"/>
              </a:lnSpc>
              <a:buNone/>
              <a:defRPr sz="44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214202358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3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67992" y="140151"/>
            <a:ext cx="731045" cy="731045"/>
          </a:xfrm>
          <a:prstGeom prst="rect">
            <a:avLst/>
          </a:prstGeom>
        </p:spPr>
      </p:pic>
      <p:sp>
        <p:nvSpPr>
          <p:cNvPr id="14" name="Shape 4">
            <a:extLst>
              <a:ext uri="{FF2B5EF4-FFF2-40B4-BE49-F238E27FC236}">
                <a16:creationId xmlns:a16="http://schemas.microsoft.com/office/drawing/2014/main" id="{FED06A7E-6E31-43DD-936B-03A261841B70}"/>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a:extLst>
              <a:ext uri="{FF2B5EF4-FFF2-40B4-BE49-F238E27FC236}">
                <a16:creationId xmlns:a16="http://schemas.microsoft.com/office/drawing/2014/main" id="{87AF1BF1-8B8B-41F7-8C72-6714711A8820}"/>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10" name="Text Placeholder 2">
            <a:extLst>
              <a:ext uri="{FF2B5EF4-FFF2-40B4-BE49-F238E27FC236}">
                <a16:creationId xmlns:a16="http://schemas.microsoft.com/office/drawing/2014/main" id="{E74E8CC5-FBE4-4493-8F5F-BD6FCD51A1CB}"/>
              </a:ext>
            </a:extLst>
          </p:cNvPr>
          <p:cNvSpPr>
            <a:spLocks noGrp="1"/>
          </p:cNvSpPr>
          <p:nvPr>
            <p:ph type="body" sz="quarter" idx="11"/>
          </p:nvPr>
        </p:nvSpPr>
        <p:spPr>
          <a:xfrm>
            <a:off x="634643" y="3472010"/>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1" name="Straight Connector 10">
            <a:extLst>
              <a:ext uri="{FF2B5EF4-FFF2-40B4-BE49-F238E27FC236}">
                <a16:creationId xmlns:a16="http://schemas.microsoft.com/office/drawing/2014/main" id="{FBF7EB6E-C0C6-44A6-9A15-2FD609D798BD}"/>
              </a:ext>
            </a:extLst>
          </p:cNvPr>
          <p:cNvCxnSpPr/>
          <p:nvPr userDrawn="1"/>
        </p:nvCxnSpPr>
        <p:spPr>
          <a:xfrm>
            <a:off x="634643" y="322297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1CA74E60-40D9-4A41-9B53-B6A8EC0815BB}"/>
              </a:ext>
            </a:extLst>
          </p:cNvPr>
          <p:cNvSpPr>
            <a:spLocks noGrp="1"/>
          </p:cNvSpPr>
          <p:nvPr>
            <p:ph type="body" sz="quarter" idx="10" hasCustomPrompt="1"/>
          </p:nvPr>
        </p:nvSpPr>
        <p:spPr>
          <a:xfrm>
            <a:off x="634643" y="1371601"/>
            <a:ext cx="6674461" cy="1626322"/>
          </a:xfrm>
          <a:prstGeom prst="rect">
            <a:avLst/>
          </a:prstGeom>
        </p:spPr>
        <p:txBody>
          <a:bodyPr anchor="b" anchorCtr="0">
            <a:normAutofit/>
          </a:bodyPr>
          <a:lstStyle>
            <a:lvl1pPr marL="0" indent="0">
              <a:lnSpc>
                <a:spcPct val="100000"/>
              </a:lnSpc>
              <a:buNone/>
              <a:defRPr sz="44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363655407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Cover_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1716853-65F3-4718-92CB-539645765E0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40150"/>
            <a:ext cx="6533808" cy="4861175"/>
          </a:xfrm>
          <a:prstGeom prst="rect">
            <a:avLst/>
          </a:prstGeom>
        </p:spPr>
      </p:pic>
      <p:sp>
        <p:nvSpPr>
          <p:cNvPr id="15" name="object 3">
            <a:extLst>
              <a:ext uri="{FF2B5EF4-FFF2-40B4-BE49-F238E27FC236}">
                <a16:creationId xmlns:a16="http://schemas.microsoft.com/office/drawing/2014/main" id="{C319AEC8-2E8F-4E25-BA51-D2923FCC4A43}"/>
              </a:ext>
            </a:extLst>
          </p:cNvPr>
          <p:cNvSpPr/>
          <p:nvPr userDrawn="1"/>
        </p:nvSpPr>
        <p:spPr>
          <a:xfrm>
            <a:off x="6534012" y="0"/>
            <a:ext cx="2609871" cy="5066968"/>
          </a:xfrm>
          <a:custGeom>
            <a:avLst/>
            <a:gdLst/>
            <a:ahLst/>
            <a:cxnLst/>
            <a:rect l="l" t="t" r="r" b="b"/>
            <a:pathLst>
              <a:path w="5738494" h="11141075">
                <a:moveTo>
                  <a:pt x="0" y="11141022"/>
                </a:moveTo>
                <a:lnTo>
                  <a:pt x="5738045" y="11141022"/>
                </a:lnTo>
                <a:lnTo>
                  <a:pt x="5738045" y="0"/>
                </a:lnTo>
                <a:lnTo>
                  <a:pt x="0" y="0"/>
                </a:lnTo>
                <a:lnTo>
                  <a:pt x="0" y="11141022"/>
                </a:lnTo>
                <a:close/>
              </a:path>
            </a:pathLst>
          </a:custGeom>
          <a:solidFill>
            <a:srgbClr val="FFFFFF"/>
          </a:solidFill>
        </p:spPr>
        <p:txBody>
          <a:bodyPr wrap="square" lIns="0" tIns="0" rIns="0" bIns="0" rtlCol="0"/>
          <a:lstStyle/>
          <a:p>
            <a:endParaRPr/>
          </a:p>
        </p:txBody>
      </p:sp>
      <p:grpSp>
        <p:nvGrpSpPr>
          <p:cNvPr id="17" name="Group 16">
            <a:extLst>
              <a:ext uri="{FF2B5EF4-FFF2-40B4-BE49-F238E27FC236}">
                <a16:creationId xmlns:a16="http://schemas.microsoft.com/office/drawing/2014/main" id="{C7A5269E-91F2-41D4-A2E4-4BBD187E752E}"/>
              </a:ext>
            </a:extLst>
          </p:cNvPr>
          <p:cNvGrpSpPr/>
          <p:nvPr userDrawn="1"/>
        </p:nvGrpSpPr>
        <p:grpSpPr>
          <a:xfrm>
            <a:off x="0" y="0"/>
            <a:ext cx="9144001" cy="5143499"/>
            <a:chOff x="0" y="-1"/>
            <a:chExt cx="12192001" cy="6857999"/>
          </a:xfrm>
          <a:solidFill>
            <a:schemeClr val="bg1"/>
          </a:solidFill>
        </p:grpSpPr>
        <p:sp>
          <p:nvSpPr>
            <p:cNvPr id="18" name="Rectangle 17">
              <a:extLst>
                <a:ext uri="{FF2B5EF4-FFF2-40B4-BE49-F238E27FC236}">
                  <a16:creationId xmlns:a16="http://schemas.microsoft.com/office/drawing/2014/main" id="{12394AFB-B492-4858-B261-EEEFFA630675}"/>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9" name="Rectangle 18">
              <a:extLst>
                <a:ext uri="{FF2B5EF4-FFF2-40B4-BE49-F238E27FC236}">
                  <a16:creationId xmlns:a16="http://schemas.microsoft.com/office/drawing/2014/main" id="{D83949BC-DBEC-4B03-ACE7-53BFDB8C108C}"/>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381D3FA4-9D27-481A-970F-9FA7F893A78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1" name="Rectangle 20">
              <a:extLst>
                <a:ext uri="{FF2B5EF4-FFF2-40B4-BE49-F238E27FC236}">
                  <a16:creationId xmlns:a16="http://schemas.microsoft.com/office/drawing/2014/main" id="{53314B91-6BCA-4C6F-9EA3-9DDFDF01D71B}"/>
                </a:ext>
              </a:extLst>
            </p:cNvPr>
            <p:cNvSpPr/>
            <p:nvPr/>
          </p:nvSpPr>
          <p:spPr>
            <a:xfrm rot="16200000">
              <a:off x="6009863" y="673162"/>
              <a:ext cx="184169"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grpSp>
      <p:cxnSp>
        <p:nvCxnSpPr>
          <p:cNvPr id="9" name="Straight Connector 8"/>
          <p:cNvCxnSpPr/>
          <p:nvPr userDrawn="1"/>
        </p:nvCxnSpPr>
        <p:spPr>
          <a:xfrm>
            <a:off x="6775869" y="360115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6775870" y="1766209"/>
            <a:ext cx="2367810" cy="1626322"/>
          </a:xfrm>
          <a:prstGeom prst="rect">
            <a:avLst/>
          </a:prstGeom>
        </p:spPr>
        <p:txBody>
          <a:bodyPr anchor="b" anchorCtr="0">
            <a:noAutofit/>
          </a:bodyPr>
          <a:lstStyle>
            <a:lvl1pPr marL="0" indent="0">
              <a:lnSpc>
                <a:spcPct val="100000"/>
              </a:lnSpc>
              <a:spcBef>
                <a:spcPts val="0"/>
              </a:spcBef>
              <a:buNone/>
              <a:defRPr sz="2400" cap="none" spc="40" baseline="0">
                <a:solidFill>
                  <a:srgbClr val="1B1E1F"/>
                </a:solidFill>
                <a:latin typeface="+mj-lt"/>
                <a:cs typeface="Open Sans" panose="020B0604020202020204" charset="0"/>
              </a:defRPr>
            </a:lvl1pPr>
          </a:lstStyle>
          <a:p>
            <a:pPr lvl="0"/>
            <a:r>
              <a:rPr lang="en-US"/>
              <a:t>NCR master</a:t>
            </a:r>
            <a:br>
              <a:rPr lang="en-US"/>
            </a:br>
            <a:r>
              <a:rPr lang="en-US"/>
              <a:t>template</a:t>
            </a:r>
          </a:p>
        </p:txBody>
      </p:sp>
      <p:pic>
        <p:nvPicPr>
          <p:cNvPr id="22" name="Picture 21">
            <a:extLst>
              <a:ext uri="{FF2B5EF4-FFF2-40B4-BE49-F238E27FC236}">
                <a16:creationId xmlns:a16="http://schemas.microsoft.com/office/drawing/2014/main" id="{20643A96-648A-4681-AC6C-B44B93E35F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03582" y="140151"/>
            <a:ext cx="895456" cy="895456"/>
          </a:xfrm>
          <a:prstGeom prst="rect">
            <a:avLst/>
          </a:prstGeom>
        </p:spPr>
      </p:pic>
      <p:sp>
        <p:nvSpPr>
          <p:cNvPr id="29" name="Text Placeholder 2">
            <a:extLst>
              <a:ext uri="{FF2B5EF4-FFF2-40B4-BE49-F238E27FC236}">
                <a16:creationId xmlns:a16="http://schemas.microsoft.com/office/drawing/2014/main" id="{F5974F04-BCDE-477B-8E85-159619FCC2F2}"/>
              </a:ext>
            </a:extLst>
          </p:cNvPr>
          <p:cNvSpPr>
            <a:spLocks noGrp="1"/>
          </p:cNvSpPr>
          <p:nvPr>
            <p:ph type="body" sz="quarter" idx="11" hasCustomPrompt="1"/>
          </p:nvPr>
        </p:nvSpPr>
        <p:spPr>
          <a:xfrm>
            <a:off x="6775869" y="3875527"/>
            <a:ext cx="2236569" cy="711713"/>
          </a:xfrm>
          <a:prstGeom prst="rect">
            <a:avLst/>
          </a:prstGeom>
        </p:spPr>
        <p:txBody>
          <a:bodyPr>
            <a:noAutofit/>
          </a:bodyPr>
          <a:lstStyle>
            <a:lvl1pPr marL="0" indent="0">
              <a:lnSpc>
                <a:spcPts val="2000"/>
              </a:lnSpc>
              <a:buNone/>
              <a:defRPr sz="1000" spc="-30" baseline="0">
                <a:solidFill>
                  <a:schemeClr val="tx1"/>
                </a:solidFill>
              </a:defRPr>
            </a:lvl1pPr>
          </a:lstStyle>
          <a:p>
            <a:pPr lvl="0"/>
            <a:r>
              <a:rPr lang="en-US"/>
              <a:t>Click to edit Master text styles</a:t>
            </a:r>
          </a:p>
        </p:txBody>
      </p:sp>
      <p:sp>
        <p:nvSpPr>
          <p:cNvPr id="30" name="Shape 4">
            <a:extLst>
              <a:ext uri="{FF2B5EF4-FFF2-40B4-BE49-F238E27FC236}">
                <a16:creationId xmlns:a16="http://schemas.microsoft.com/office/drawing/2014/main" id="{2CACFE39-A345-4B75-9F87-11136A4604A1}"/>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31" name="Footer Placeholder 7">
            <a:extLst>
              <a:ext uri="{FF2B5EF4-FFF2-40B4-BE49-F238E27FC236}">
                <a16:creationId xmlns:a16="http://schemas.microsoft.com/office/drawing/2014/main" id="{4A7D7638-08BB-4BBE-93D0-F29E94CB398B}"/>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347956959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4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19D4F-6C59-4C0C-AAD2-2239B136656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78"/>
          <a:stretch/>
        </p:blipFill>
        <p:spPr>
          <a:xfrm>
            <a:off x="9242" y="-3819"/>
            <a:ext cx="9143356" cy="5005144"/>
          </a:xfrm>
          <a:prstGeom prst="rect">
            <a:avLst/>
          </a:prstGeom>
        </p:spPr>
      </p:pic>
      <p:sp>
        <p:nvSpPr>
          <p:cNvPr id="23" name="object 3">
            <a:extLst>
              <a:ext uri="{FF2B5EF4-FFF2-40B4-BE49-F238E27FC236}">
                <a16:creationId xmlns:a16="http://schemas.microsoft.com/office/drawing/2014/main" id="{456A5A85-B996-4EA9-B6F5-A923E0D8535F}"/>
              </a:ext>
            </a:extLst>
          </p:cNvPr>
          <p:cNvSpPr/>
          <p:nvPr userDrawn="1"/>
        </p:nvSpPr>
        <p:spPr>
          <a:xfrm>
            <a:off x="321" y="0"/>
            <a:ext cx="2762068" cy="5066968"/>
          </a:xfrm>
          <a:custGeom>
            <a:avLst/>
            <a:gdLst/>
            <a:ahLst/>
            <a:cxnLst/>
            <a:rect l="l" t="t" r="r" b="b"/>
            <a:pathLst>
              <a:path w="6073140" h="11141075">
                <a:moveTo>
                  <a:pt x="0" y="11141022"/>
                </a:moveTo>
                <a:lnTo>
                  <a:pt x="6073113" y="11141022"/>
                </a:lnTo>
                <a:lnTo>
                  <a:pt x="6073113" y="0"/>
                </a:lnTo>
                <a:lnTo>
                  <a:pt x="0" y="0"/>
                </a:lnTo>
                <a:lnTo>
                  <a:pt x="0" y="11141022"/>
                </a:lnTo>
                <a:close/>
              </a:path>
            </a:pathLst>
          </a:custGeom>
          <a:solidFill>
            <a:srgbClr val="FFFFFF"/>
          </a:solidFill>
        </p:spPr>
        <p:txBody>
          <a:bodyPr wrap="square" lIns="0" tIns="0" rIns="0" bIns="0" rtlCol="0"/>
          <a:lstStyle/>
          <a:p>
            <a:endParaRPr/>
          </a:p>
        </p:txBody>
      </p:sp>
      <p:grpSp>
        <p:nvGrpSpPr>
          <p:cNvPr id="17" name="Group 16">
            <a:extLst>
              <a:ext uri="{FF2B5EF4-FFF2-40B4-BE49-F238E27FC236}">
                <a16:creationId xmlns:a16="http://schemas.microsoft.com/office/drawing/2014/main" id="{C7A5269E-91F2-41D4-A2E4-4BBD187E752E}"/>
              </a:ext>
            </a:extLst>
          </p:cNvPr>
          <p:cNvGrpSpPr/>
          <p:nvPr userDrawn="1"/>
        </p:nvGrpSpPr>
        <p:grpSpPr>
          <a:xfrm>
            <a:off x="0" y="0"/>
            <a:ext cx="9144001" cy="5143499"/>
            <a:chOff x="0" y="-1"/>
            <a:chExt cx="12192001" cy="6857999"/>
          </a:xfrm>
          <a:solidFill>
            <a:schemeClr val="bg1"/>
          </a:solidFill>
        </p:grpSpPr>
        <p:sp>
          <p:nvSpPr>
            <p:cNvPr id="18" name="Rectangle 17">
              <a:extLst>
                <a:ext uri="{FF2B5EF4-FFF2-40B4-BE49-F238E27FC236}">
                  <a16:creationId xmlns:a16="http://schemas.microsoft.com/office/drawing/2014/main" id="{12394AFB-B492-4858-B261-EEEFFA630675}"/>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9" name="Rectangle 18">
              <a:extLst>
                <a:ext uri="{FF2B5EF4-FFF2-40B4-BE49-F238E27FC236}">
                  <a16:creationId xmlns:a16="http://schemas.microsoft.com/office/drawing/2014/main" id="{D83949BC-DBEC-4B03-ACE7-53BFDB8C108C}"/>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381D3FA4-9D27-481A-970F-9FA7F893A78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1" name="Rectangle 20">
              <a:extLst>
                <a:ext uri="{FF2B5EF4-FFF2-40B4-BE49-F238E27FC236}">
                  <a16:creationId xmlns:a16="http://schemas.microsoft.com/office/drawing/2014/main" id="{53314B91-6BCA-4C6F-9EA3-9DDFDF01D71B}"/>
                </a:ext>
              </a:extLst>
            </p:cNvPr>
            <p:cNvSpPr/>
            <p:nvPr/>
          </p:nvSpPr>
          <p:spPr>
            <a:xfrm rot="16200000">
              <a:off x="6009863" y="673162"/>
              <a:ext cx="184169"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grpSp>
      <p:pic>
        <p:nvPicPr>
          <p:cNvPr id="22" name="Picture 21">
            <a:extLst>
              <a:ext uri="{FF2B5EF4-FFF2-40B4-BE49-F238E27FC236}">
                <a16:creationId xmlns:a16="http://schemas.microsoft.com/office/drawing/2014/main" id="{20643A96-648A-4681-AC6C-B44B93E35F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445" y="140151"/>
            <a:ext cx="895456" cy="895456"/>
          </a:xfrm>
          <a:prstGeom prst="rect">
            <a:avLst/>
          </a:prstGeom>
        </p:spPr>
      </p:pic>
      <p:cxnSp>
        <p:nvCxnSpPr>
          <p:cNvPr id="27" name="Straight Connector 26">
            <a:extLst>
              <a:ext uri="{FF2B5EF4-FFF2-40B4-BE49-F238E27FC236}">
                <a16:creationId xmlns:a16="http://schemas.microsoft.com/office/drawing/2014/main" id="{56FDDEC6-FD77-4B00-9557-8373D4503B48}"/>
              </a:ext>
            </a:extLst>
          </p:cNvPr>
          <p:cNvCxnSpPr/>
          <p:nvPr userDrawn="1"/>
        </p:nvCxnSpPr>
        <p:spPr>
          <a:xfrm>
            <a:off x="387081" y="3593539"/>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9BF61846-C74B-4F9B-8531-1A48CB88A4B9}"/>
              </a:ext>
            </a:extLst>
          </p:cNvPr>
          <p:cNvSpPr>
            <a:spLocks noGrp="1"/>
          </p:cNvSpPr>
          <p:nvPr>
            <p:ph type="body" sz="quarter" idx="10" hasCustomPrompt="1"/>
          </p:nvPr>
        </p:nvSpPr>
        <p:spPr>
          <a:xfrm>
            <a:off x="387082" y="1758589"/>
            <a:ext cx="2367810" cy="1626322"/>
          </a:xfrm>
          <a:prstGeom prst="rect">
            <a:avLst/>
          </a:prstGeom>
        </p:spPr>
        <p:txBody>
          <a:bodyPr anchor="b" anchorCtr="0">
            <a:noAutofit/>
          </a:bodyPr>
          <a:lstStyle>
            <a:lvl1pPr marL="0" indent="0">
              <a:lnSpc>
                <a:spcPct val="100000"/>
              </a:lnSpc>
              <a:spcBef>
                <a:spcPts val="0"/>
              </a:spcBef>
              <a:buNone/>
              <a:defRPr sz="2400" cap="none" spc="40" baseline="0">
                <a:solidFill>
                  <a:srgbClr val="1B1E1F"/>
                </a:solidFill>
                <a:latin typeface="+mj-lt"/>
                <a:cs typeface="Open Sans" panose="020B0604020202020204" charset="0"/>
              </a:defRPr>
            </a:lvl1pPr>
          </a:lstStyle>
          <a:p>
            <a:pPr lvl="0"/>
            <a:r>
              <a:rPr lang="en-US"/>
              <a:t>NCR master</a:t>
            </a:r>
            <a:br>
              <a:rPr lang="en-US"/>
            </a:br>
            <a:r>
              <a:rPr lang="en-US"/>
              <a:t>template</a:t>
            </a:r>
          </a:p>
        </p:txBody>
      </p:sp>
      <p:sp>
        <p:nvSpPr>
          <p:cNvPr id="30" name="Text Placeholder 2">
            <a:extLst>
              <a:ext uri="{FF2B5EF4-FFF2-40B4-BE49-F238E27FC236}">
                <a16:creationId xmlns:a16="http://schemas.microsoft.com/office/drawing/2014/main" id="{0B4BF236-180E-4FDD-8102-5D27967449D6}"/>
              </a:ext>
            </a:extLst>
          </p:cNvPr>
          <p:cNvSpPr>
            <a:spLocks noGrp="1"/>
          </p:cNvSpPr>
          <p:nvPr>
            <p:ph type="body" sz="quarter" idx="11" hasCustomPrompt="1"/>
          </p:nvPr>
        </p:nvSpPr>
        <p:spPr>
          <a:xfrm>
            <a:off x="387081" y="3867907"/>
            <a:ext cx="2236569" cy="711713"/>
          </a:xfrm>
          <a:prstGeom prst="rect">
            <a:avLst/>
          </a:prstGeom>
        </p:spPr>
        <p:txBody>
          <a:bodyPr>
            <a:noAutofit/>
          </a:bodyPr>
          <a:lstStyle>
            <a:lvl1pPr marL="0" indent="0">
              <a:lnSpc>
                <a:spcPts val="2000"/>
              </a:lnSpc>
              <a:buNone/>
              <a:defRPr sz="1000" spc="-30" baseline="0">
                <a:solidFill>
                  <a:schemeClr val="tx1"/>
                </a:solidFill>
              </a:defRPr>
            </a:lvl1pPr>
          </a:lstStyle>
          <a:p>
            <a:pPr lvl="0"/>
            <a:r>
              <a:rPr lang="en-US"/>
              <a:t>Click to edit Master text styles</a:t>
            </a:r>
          </a:p>
        </p:txBody>
      </p:sp>
      <p:sp>
        <p:nvSpPr>
          <p:cNvPr id="31" name="Shape 4">
            <a:extLst>
              <a:ext uri="{FF2B5EF4-FFF2-40B4-BE49-F238E27FC236}">
                <a16:creationId xmlns:a16="http://schemas.microsoft.com/office/drawing/2014/main" id="{29B7453D-9551-4FFC-8B90-398B567DAD2A}"/>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32" name="Footer Placeholder 7">
            <a:extLst>
              <a:ext uri="{FF2B5EF4-FFF2-40B4-BE49-F238E27FC236}">
                <a16:creationId xmlns:a16="http://schemas.microsoft.com/office/drawing/2014/main" id="{BEA8DDF5-FA14-4AAB-9E11-A1061ED6DC0E}"/>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40394630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6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5" name="Text Placeholder 2"/>
          <p:cNvSpPr>
            <a:spLocks noGrp="1"/>
          </p:cNvSpPr>
          <p:nvPr>
            <p:ph type="body" sz="quarter" idx="11"/>
          </p:nvPr>
        </p:nvSpPr>
        <p:spPr>
          <a:xfrm>
            <a:off x="634643" y="3042151"/>
            <a:ext cx="5195238" cy="711713"/>
          </a:xfrm>
          <a:prstGeom prst="rect">
            <a:avLst/>
          </a:prstGeom>
        </p:spPr>
        <p:txBody>
          <a:bodyPr>
            <a:normAutofit/>
          </a:bodyPr>
          <a:lstStyle>
            <a:lvl1pPr marL="0" indent="0">
              <a:lnSpc>
                <a:spcPts val="2000"/>
              </a:lnSpc>
              <a:buNone/>
              <a:defRPr sz="1600" spc="-30" baseline="0">
                <a:solidFill>
                  <a:schemeClr val="tx1">
                    <a:lumMod val="85000"/>
                    <a:lumOff val="15000"/>
                  </a:schemeClr>
                </a:solidFill>
              </a:defRPr>
            </a:lvl1pPr>
          </a:lstStyle>
          <a:p>
            <a:pPr lvl="0"/>
            <a:r>
              <a:rPr lang="en-US"/>
              <a:t>Click to edit Master text styles</a:t>
            </a:r>
          </a:p>
        </p:txBody>
      </p:sp>
      <p:cxnSp>
        <p:nvCxnSpPr>
          <p:cNvPr id="9" name="Straight Connector 8"/>
          <p:cNvCxnSpPr/>
          <p:nvPr userDrawn="1"/>
        </p:nvCxnSpPr>
        <p:spPr>
          <a:xfrm>
            <a:off x="634643" y="2767783"/>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634643" y="932833"/>
            <a:ext cx="5785207" cy="1626322"/>
          </a:xfrm>
          <a:prstGeom prst="rect">
            <a:avLst/>
          </a:prstGeom>
        </p:spPr>
        <p:txBody>
          <a:bodyPr anchor="b" anchorCtr="0">
            <a:normAutofit/>
          </a:bodyPr>
          <a:lstStyle>
            <a:lvl1pPr marL="0" indent="0">
              <a:lnSpc>
                <a:spcPct val="100000"/>
              </a:lnSpc>
              <a:buNone/>
              <a:defRPr sz="4400" cap="none" spc="40" baseline="0">
                <a:solidFill>
                  <a:srgbClr val="1B1E1F"/>
                </a:solidFill>
                <a:latin typeface="+mj-lt"/>
                <a:cs typeface="Open Sans" panose="020B0604020202020204" charset="0"/>
              </a:defRPr>
            </a:lvl1pPr>
          </a:lstStyle>
          <a:p>
            <a:pPr lvl="0"/>
            <a:r>
              <a:rPr lang="en-US"/>
              <a:t>NCR master template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66191700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5" name="Text Placeholder 2"/>
          <p:cNvSpPr>
            <a:spLocks noGrp="1"/>
          </p:cNvSpPr>
          <p:nvPr>
            <p:ph type="body" sz="quarter" idx="11"/>
          </p:nvPr>
        </p:nvSpPr>
        <p:spPr>
          <a:xfrm>
            <a:off x="634643" y="3042151"/>
            <a:ext cx="5195238" cy="711713"/>
          </a:xfrm>
          <a:prstGeom prst="rect">
            <a:avLst/>
          </a:prstGeom>
        </p:spPr>
        <p:txBody>
          <a:bodyPr>
            <a:normAutofit/>
          </a:bodyPr>
          <a:lstStyle>
            <a:lvl1pPr marL="0" indent="0">
              <a:lnSpc>
                <a:spcPts val="2000"/>
              </a:lnSpc>
              <a:buNone/>
              <a:defRPr sz="1600" spc="-30" baseline="0">
                <a:solidFill>
                  <a:schemeClr val="tx1">
                    <a:lumMod val="85000"/>
                    <a:lumOff val="15000"/>
                  </a:schemeClr>
                </a:solidFill>
              </a:defRPr>
            </a:lvl1pPr>
          </a:lstStyle>
          <a:p>
            <a:pPr lvl="0"/>
            <a:r>
              <a:rPr lang="en-US"/>
              <a:t>Click to edit Master text styles</a:t>
            </a:r>
          </a:p>
        </p:txBody>
      </p:sp>
      <p:cxnSp>
        <p:nvCxnSpPr>
          <p:cNvPr id="9" name="Straight Connector 8"/>
          <p:cNvCxnSpPr/>
          <p:nvPr userDrawn="1"/>
        </p:nvCxnSpPr>
        <p:spPr>
          <a:xfrm>
            <a:off x="634643" y="2767783"/>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634643" y="932833"/>
            <a:ext cx="5785207" cy="1626322"/>
          </a:xfrm>
          <a:prstGeom prst="rect">
            <a:avLst/>
          </a:prstGeom>
        </p:spPr>
        <p:txBody>
          <a:bodyPr anchor="b" anchorCtr="0">
            <a:normAutofit/>
          </a:bodyPr>
          <a:lstStyle>
            <a:lvl1pPr marL="0" indent="0">
              <a:lnSpc>
                <a:spcPct val="100000"/>
              </a:lnSpc>
              <a:buNone/>
              <a:defRPr sz="4400" cap="none" spc="40" baseline="0">
                <a:solidFill>
                  <a:srgbClr val="1B1E1F"/>
                </a:solidFill>
                <a:latin typeface="+mj-lt"/>
                <a:cs typeface="Open Sans" panose="020B0604020202020204" charset="0"/>
              </a:defRPr>
            </a:lvl1pPr>
          </a:lstStyle>
          <a:p>
            <a:pPr lvl="0"/>
            <a:r>
              <a:rPr lang="en-US"/>
              <a:t>NCR master template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221392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5" name="Text Placeholder 2"/>
          <p:cNvSpPr>
            <a:spLocks noGrp="1"/>
          </p:cNvSpPr>
          <p:nvPr>
            <p:ph type="body" sz="quarter" idx="11"/>
          </p:nvPr>
        </p:nvSpPr>
        <p:spPr>
          <a:xfrm>
            <a:off x="634643" y="3042151"/>
            <a:ext cx="5195238" cy="711713"/>
          </a:xfrm>
          <a:prstGeom prst="rect">
            <a:avLst/>
          </a:prstGeom>
        </p:spPr>
        <p:txBody>
          <a:bodyPr>
            <a:normAutofit/>
          </a:bodyPr>
          <a:lstStyle>
            <a:lvl1pPr marL="0" indent="0">
              <a:lnSpc>
                <a:spcPts val="2000"/>
              </a:lnSpc>
              <a:buNone/>
              <a:defRPr sz="1600" spc="-30" baseline="0">
                <a:solidFill>
                  <a:schemeClr val="tx1">
                    <a:lumMod val="85000"/>
                    <a:lumOff val="15000"/>
                  </a:schemeClr>
                </a:solidFill>
              </a:defRPr>
            </a:lvl1pPr>
          </a:lstStyle>
          <a:p>
            <a:pPr lvl="0"/>
            <a:r>
              <a:rPr lang="en-US"/>
              <a:t>Click to edit Master text styles</a:t>
            </a:r>
          </a:p>
        </p:txBody>
      </p:sp>
      <p:cxnSp>
        <p:nvCxnSpPr>
          <p:cNvPr id="9" name="Straight Connector 8"/>
          <p:cNvCxnSpPr/>
          <p:nvPr userDrawn="1"/>
        </p:nvCxnSpPr>
        <p:spPr>
          <a:xfrm>
            <a:off x="634643" y="2767783"/>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634643" y="932833"/>
            <a:ext cx="5785207" cy="1626322"/>
          </a:xfrm>
          <a:prstGeom prst="rect">
            <a:avLst/>
          </a:prstGeom>
        </p:spPr>
        <p:txBody>
          <a:bodyPr anchor="b" anchorCtr="0">
            <a:normAutofit/>
          </a:bodyPr>
          <a:lstStyle>
            <a:lvl1pPr marL="0" indent="0">
              <a:lnSpc>
                <a:spcPct val="100000"/>
              </a:lnSpc>
              <a:buNone/>
              <a:defRPr sz="4400" cap="none" spc="40" baseline="0">
                <a:solidFill>
                  <a:srgbClr val="1B1E1F"/>
                </a:solidFill>
                <a:latin typeface="+mj-lt"/>
                <a:cs typeface="Open Sans" panose="020B0604020202020204" charset="0"/>
              </a:defRPr>
            </a:lvl1pPr>
          </a:lstStyle>
          <a:p>
            <a:pPr lvl="0"/>
            <a:r>
              <a:rPr lang="en-US"/>
              <a:t>NCR master template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92274881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Cover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42B6B51-185B-401B-A75E-990D9748A6B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4"/>
          <a:stretch>
            <a:fillRect/>
          </a:stretch>
        </p:blipFill>
        <p:spPr>
          <a:xfrm>
            <a:off x="0" y="0"/>
            <a:ext cx="9144000" cy="5143500"/>
          </a:xfrm>
          <a:prstGeom prst="rect">
            <a:avLst/>
          </a:prstGeom>
        </p:spPr>
      </p:pic>
      <p:sp>
        <p:nvSpPr>
          <p:cNvPr id="5" name="Text Placeholder 2"/>
          <p:cNvSpPr>
            <a:spLocks noGrp="1"/>
          </p:cNvSpPr>
          <p:nvPr>
            <p:ph type="body" sz="quarter" idx="11"/>
          </p:nvPr>
        </p:nvSpPr>
        <p:spPr>
          <a:xfrm>
            <a:off x="634643" y="3042151"/>
            <a:ext cx="5195238" cy="711713"/>
          </a:xfrm>
          <a:prstGeom prst="rect">
            <a:avLst/>
          </a:prstGeom>
        </p:spPr>
        <p:txBody>
          <a:bodyPr>
            <a:normAutofit/>
          </a:bodyPr>
          <a:lstStyle>
            <a:lvl1pPr marL="0" indent="0">
              <a:lnSpc>
                <a:spcPts val="2000"/>
              </a:lnSpc>
              <a:buNone/>
              <a:defRPr sz="1600" spc="-30" baseline="0">
                <a:solidFill>
                  <a:schemeClr val="tx1">
                    <a:lumMod val="85000"/>
                    <a:lumOff val="15000"/>
                  </a:schemeClr>
                </a:solidFill>
              </a:defRPr>
            </a:lvl1pPr>
          </a:lstStyle>
          <a:p>
            <a:pPr lvl="0"/>
            <a:r>
              <a:rPr lang="en-US"/>
              <a:t>Click to edit Master text styles</a:t>
            </a:r>
          </a:p>
        </p:txBody>
      </p:sp>
      <p:cxnSp>
        <p:nvCxnSpPr>
          <p:cNvPr id="9" name="Straight Connector 8"/>
          <p:cNvCxnSpPr/>
          <p:nvPr userDrawn="1"/>
        </p:nvCxnSpPr>
        <p:spPr>
          <a:xfrm>
            <a:off x="634643" y="2767783"/>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634643" y="932833"/>
            <a:ext cx="5785207" cy="1626322"/>
          </a:xfrm>
          <a:prstGeom prst="rect">
            <a:avLst/>
          </a:prstGeom>
        </p:spPr>
        <p:txBody>
          <a:bodyPr anchor="b" anchorCtr="0">
            <a:normAutofit/>
          </a:bodyPr>
          <a:lstStyle>
            <a:lvl1pPr marL="0" indent="0">
              <a:lnSpc>
                <a:spcPct val="100000"/>
              </a:lnSpc>
              <a:buNone/>
              <a:defRPr sz="4400" cap="none" spc="40" baseline="0">
                <a:solidFill>
                  <a:srgbClr val="1B1E1F"/>
                </a:solidFill>
                <a:latin typeface="+mj-lt"/>
                <a:cs typeface="Open Sans" panose="020B0604020202020204" charset="0"/>
              </a:defRPr>
            </a:lvl1pPr>
          </a:lstStyle>
          <a:p>
            <a:pPr lvl="0"/>
            <a:r>
              <a:rPr lang="en-US"/>
              <a:t>NCR master template</a:t>
            </a: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4850128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5_Cover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42B6B51-185B-401B-A75E-990D9748A6B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4" name="object 8">
            <a:extLst>
              <a:ext uri="{FF2B5EF4-FFF2-40B4-BE49-F238E27FC236}">
                <a16:creationId xmlns:a16="http://schemas.microsoft.com/office/drawing/2014/main" id="{68EF9C1B-B198-4EBC-BA35-52133AFE8D29}"/>
              </a:ext>
            </a:extLst>
          </p:cNvPr>
          <p:cNvSpPr/>
          <p:nvPr userDrawn="1"/>
        </p:nvSpPr>
        <p:spPr>
          <a:xfrm>
            <a:off x="321" y="0"/>
            <a:ext cx="2643002" cy="5143138"/>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pic>
        <p:nvPicPr>
          <p:cNvPr id="19" name="Picture 18">
            <a:extLst>
              <a:ext uri="{FF2B5EF4-FFF2-40B4-BE49-F238E27FC236}">
                <a16:creationId xmlns:a16="http://schemas.microsoft.com/office/drawing/2014/main" id="{B7228F7D-D10E-445E-9DBF-8D66E02B23D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48126" t="-3978" r="10504" b="10567"/>
          <a:stretch/>
        </p:blipFill>
        <p:spPr>
          <a:xfrm rot="16200000">
            <a:off x="71755" y="2335125"/>
            <a:ext cx="5143138" cy="473611"/>
          </a:xfrm>
          <a:prstGeom prst="rect">
            <a:avLst/>
          </a:prstGeom>
        </p:spPr>
      </p:pic>
      <p:sp>
        <p:nvSpPr>
          <p:cNvPr id="5" name="Text Placeholder 2"/>
          <p:cNvSpPr>
            <a:spLocks noGrp="1"/>
          </p:cNvSpPr>
          <p:nvPr>
            <p:ph type="body" sz="quarter" idx="11"/>
          </p:nvPr>
        </p:nvSpPr>
        <p:spPr>
          <a:xfrm>
            <a:off x="3233605" y="3042151"/>
            <a:ext cx="5195238" cy="711713"/>
          </a:xfrm>
          <a:prstGeom prst="rect">
            <a:avLst/>
          </a:prstGeom>
        </p:spPr>
        <p:txBody>
          <a:bodyPr>
            <a:normAutofit/>
          </a:bodyPr>
          <a:lstStyle>
            <a:lvl1pPr marL="0" indent="0">
              <a:lnSpc>
                <a:spcPts val="2000"/>
              </a:lnSpc>
              <a:buNone/>
              <a:defRPr sz="1600" spc="-30" baseline="0">
                <a:solidFill>
                  <a:schemeClr val="tx1">
                    <a:lumMod val="85000"/>
                    <a:lumOff val="15000"/>
                  </a:schemeClr>
                </a:solidFill>
              </a:defRPr>
            </a:lvl1pPr>
          </a:lstStyle>
          <a:p>
            <a:pPr lvl="0"/>
            <a:r>
              <a:rPr lang="en-US"/>
              <a:t>Click to edit Master text styles</a:t>
            </a:r>
          </a:p>
        </p:txBody>
      </p:sp>
      <p:cxnSp>
        <p:nvCxnSpPr>
          <p:cNvPr id="9" name="Straight Connector 8"/>
          <p:cNvCxnSpPr/>
          <p:nvPr userDrawn="1"/>
        </p:nvCxnSpPr>
        <p:spPr>
          <a:xfrm>
            <a:off x="3233605" y="2767783"/>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3233605" y="932833"/>
            <a:ext cx="5727332" cy="1626322"/>
          </a:xfrm>
          <a:prstGeom prst="rect">
            <a:avLst/>
          </a:prstGeom>
        </p:spPr>
        <p:txBody>
          <a:bodyPr anchor="b" anchorCtr="0">
            <a:normAutofit/>
          </a:bodyPr>
          <a:lstStyle>
            <a:lvl1pPr marL="0" indent="0">
              <a:lnSpc>
                <a:spcPct val="100000"/>
              </a:lnSpc>
              <a:buNone/>
              <a:defRPr sz="4400" cap="none" spc="40" baseline="0">
                <a:solidFill>
                  <a:srgbClr val="1B1E1F"/>
                </a:solidFill>
                <a:latin typeface="+mj-lt"/>
                <a:cs typeface="Open Sans" panose="020B0604020202020204" charset="0"/>
              </a:defRPr>
            </a:lvl1pPr>
          </a:lstStyle>
          <a:p>
            <a:pPr lvl="0"/>
            <a:r>
              <a:rPr lang="en-US"/>
              <a:t>NCR master template</a:t>
            </a:r>
          </a:p>
        </p:txBody>
      </p:sp>
      <p:pic>
        <p:nvPicPr>
          <p:cNvPr id="13" name="Picture 12"/>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321160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350295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pic>
        <p:nvPicPr>
          <p:cNvPr id="17" name="Picture 16">
            <a:extLst>
              <a:ext uri="{FF2B5EF4-FFF2-40B4-BE49-F238E27FC236}">
                <a16:creationId xmlns:a16="http://schemas.microsoft.com/office/drawing/2014/main" id="{E6F512D0-6089-4811-9C20-E6D1AE0E8273}"/>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490172" y="-12595"/>
            <a:ext cx="3623988" cy="5143500"/>
          </a:xfrm>
          <a:prstGeom prst="rect">
            <a:avLst/>
          </a:prstGeom>
        </p:spPr>
      </p:pic>
    </p:spTree>
    <p:extLst>
      <p:ext uri="{BB962C8B-B14F-4D97-AF65-F5344CB8AC3E}">
        <p14:creationId xmlns:p14="http://schemas.microsoft.com/office/powerpoint/2010/main" val="184099691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White Cover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85575" y="194038"/>
            <a:ext cx="8770600" cy="2705917"/>
          </a:xfrm>
          <a:prstGeom prst="rect">
            <a:avLst/>
          </a:prstGeom>
        </p:spPr>
      </p:pic>
      <p:sp>
        <p:nvSpPr>
          <p:cNvPr id="12" name="Shape 1241"/>
          <p:cNvSpPr/>
          <p:nvPr userDrawn="1"/>
        </p:nvSpPr>
        <p:spPr>
          <a:xfrm rot="10800000">
            <a:off x="185574" y="184557"/>
            <a:ext cx="8770597" cy="2719519"/>
          </a:xfrm>
          <a:prstGeom prst="rect">
            <a:avLst/>
          </a:prstGeom>
          <a:gradFill>
            <a:gsLst>
              <a:gs pos="100000">
                <a:schemeClr val="tx1">
                  <a:alpha val="33000"/>
                </a:schemeClr>
              </a:gs>
              <a:gs pos="45000">
                <a:schemeClr val="tx1">
                  <a:alpha val="27000"/>
                </a:schemeClr>
              </a:gs>
              <a:gs pos="505">
                <a:schemeClr val="tx1">
                  <a:alpha val="37000"/>
                </a:schemeClr>
              </a:gs>
            </a:gsLst>
            <a:lin ang="1800000" scaled="0"/>
          </a:gradFill>
          <a:ln w="12700">
            <a:miter lim="400000"/>
          </a:ln>
        </p:spPr>
        <p:txBody>
          <a:bodyPr lIns="19050" tIns="19050" rIns="19050" bIns="19050" anchor="ctr"/>
          <a:lstStyle/>
          <a:p>
            <a:pPr marL="0" marR="0" lvl="0" indent="0" defTabSz="342900" eaLnBrk="1" fontAlgn="auto" latinLnBrk="0" hangingPunct="1">
              <a:lnSpc>
                <a:spcPct val="100000"/>
              </a:lnSpc>
              <a:spcBef>
                <a:spcPts val="0"/>
              </a:spcBef>
              <a:spcAft>
                <a:spcPts val="0"/>
              </a:spcAft>
              <a:buClrTx/>
              <a:buSzTx/>
              <a:buFontTx/>
              <a:buNone/>
              <a:tabLst/>
              <a:defRPr sz="3200">
                <a:solidFill>
                  <a:srgbClr val="FFFFFF"/>
                </a:solidFill>
              </a:defRPr>
            </a:pPr>
            <a:endParaRPr kumimoji="0" sz="1200" b="0" i="0" u="none" strike="noStrike" kern="0" cap="none" spc="0" normalizeH="0" baseline="0" noProof="0">
              <a:ln>
                <a:noFill/>
              </a:ln>
              <a:solidFill>
                <a:srgbClr val="FFFFFF"/>
              </a:solidFill>
              <a:effectLst/>
              <a:uLnTx/>
              <a:uFillTx/>
              <a:latin typeface="+mn-lt"/>
            </a:endParaRPr>
          </a:p>
        </p:txBody>
      </p:sp>
      <p:sp>
        <p:nvSpPr>
          <p:cNvPr id="3" name="Text Placeholder 2"/>
          <p:cNvSpPr>
            <a:spLocks noGrp="1"/>
          </p:cNvSpPr>
          <p:nvPr>
            <p:ph type="body" sz="quarter" idx="10" hasCustomPrompt="1"/>
          </p:nvPr>
        </p:nvSpPr>
        <p:spPr>
          <a:xfrm>
            <a:off x="634642" y="2730137"/>
            <a:ext cx="5785207" cy="1182615"/>
          </a:xfrm>
          <a:prstGeom prst="rect">
            <a:avLst/>
          </a:prstGeom>
        </p:spPr>
        <p:txBody>
          <a:bodyPr anchor="b" anchorCtr="0">
            <a:normAutofit/>
          </a:bodyPr>
          <a:lstStyle>
            <a:lvl1pPr marL="0" indent="0">
              <a:lnSpc>
                <a:spcPts val="2500"/>
              </a:lnSpc>
              <a:buNone/>
              <a:defRPr sz="2200" cap="none" spc="40" baseline="0">
                <a:solidFill>
                  <a:srgbClr val="1B1E1F"/>
                </a:solidFill>
                <a:latin typeface="+mj-lt"/>
                <a:cs typeface="Open Sans" panose="020B0604020202020204" charset="0"/>
              </a:defRPr>
            </a:lvl1pPr>
          </a:lstStyle>
          <a:p>
            <a:pPr lvl="0"/>
            <a:r>
              <a:rPr lang="en-US"/>
              <a:t>CLICK TO EDIT MASTER </a:t>
            </a:r>
            <a:br>
              <a:rPr lang="en-US"/>
            </a:br>
            <a:r>
              <a:rPr lang="en-US"/>
              <a:t>TEXT STYLES</a:t>
            </a:r>
          </a:p>
        </p:txBody>
      </p:sp>
      <p:sp>
        <p:nvSpPr>
          <p:cNvPr id="5" name="Text Placeholder 2"/>
          <p:cNvSpPr>
            <a:spLocks noGrp="1"/>
          </p:cNvSpPr>
          <p:nvPr>
            <p:ph type="body" sz="quarter" idx="11"/>
          </p:nvPr>
        </p:nvSpPr>
        <p:spPr>
          <a:xfrm>
            <a:off x="634643" y="4116977"/>
            <a:ext cx="5785206" cy="711713"/>
          </a:xfrm>
          <a:prstGeom prst="rect">
            <a:avLst/>
          </a:prstGeom>
        </p:spPr>
        <p:txBody>
          <a:bodyPr>
            <a:normAutofit/>
          </a:bodyPr>
          <a:lstStyle>
            <a:lvl1pPr marL="0" indent="0">
              <a:lnSpc>
                <a:spcPts val="2000"/>
              </a:lnSpc>
              <a:buNone/>
              <a:defRPr sz="1600" spc="-30" baseline="0">
                <a:solidFill>
                  <a:srgbClr val="1B1E1F"/>
                </a:solidFill>
              </a:defRPr>
            </a:lvl1pPr>
          </a:lstStyle>
          <a:p>
            <a:pPr lvl="0"/>
            <a:endParaRPr lang="en-US"/>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50000"/>
                  </a:schemeClr>
                </a:solidFill>
              </a:defRPr>
            </a:lvl1pPr>
          </a:lstStyle>
          <a:p>
            <a:pPr defTabSz="914400" fontAlgn="auto">
              <a:spcBef>
                <a:spcPts val="0"/>
              </a:spcBef>
              <a:spcAft>
                <a:spcPts val="0"/>
              </a:spcAft>
              <a:defRPr/>
            </a:pPr>
            <a:r>
              <a:rPr lang="en-US" kern="0"/>
              <a:t>NCR Confidential</a:t>
            </a:r>
          </a:p>
        </p:txBody>
      </p:sp>
      <p:sp>
        <p:nvSpPr>
          <p:cNvPr id="15" name="Shape 1037"/>
          <p:cNvSpPr/>
          <p:nvPr userDrawn="1"/>
        </p:nvSpPr>
        <p:spPr>
          <a:xfrm>
            <a:off x="628649" y="3973712"/>
            <a:ext cx="5791200" cy="0"/>
          </a:xfrm>
          <a:prstGeom prst="line">
            <a:avLst/>
          </a:prstGeom>
          <a:ln w="25400">
            <a:solidFill>
              <a:srgbClr val="54B948"/>
            </a:solidFill>
            <a:miter lim="400000"/>
          </a:ln>
        </p:spPr>
        <p:txBody>
          <a:bodyPr lIns="19050" tIns="19050" rIns="19050" bIns="19050" anchor="ctr"/>
          <a:lstStyle/>
          <a:p>
            <a:pPr defTabSz="342900" fontAlgn="auto">
              <a:spcBef>
                <a:spcPts val="0"/>
              </a:spcBef>
              <a:spcAft>
                <a:spcPts val="0"/>
              </a:spcAft>
              <a:defRPr sz="3200"/>
            </a:pPr>
            <a:endParaRPr sz="1200" kern="0">
              <a:solidFill>
                <a:sysClr val="windowText" lastClr="000000"/>
              </a:solidFill>
              <a:latin typeface="Open Sans" panose="020B0604020202020204" charset="0"/>
              <a:cs typeface="Open Sans" panose="020B0604020202020204" charset="0"/>
            </a:endParaRPr>
          </a:p>
        </p:txBody>
      </p:sp>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Tree>
    <p:extLst>
      <p:ext uri="{BB962C8B-B14F-4D97-AF65-F5344CB8AC3E}">
        <p14:creationId xmlns:p14="http://schemas.microsoft.com/office/powerpoint/2010/main" val="39787501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6C6BF-C026-47DA-A02E-2592BF359BF6}"/>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tx1">
                    <a:lumMod val="85000"/>
                    <a:lumOff val="15000"/>
                  </a:schemeClr>
                </a:solidFill>
              </a:defRPr>
            </a:lvl1pPr>
          </a:lstStyle>
          <a:p>
            <a:pPr defTabSz="914400" fontAlgn="auto">
              <a:spcBef>
                <a:spcPts val="0"/>
              </a:spcBef>
              <a:spcAft>
                <a:spcPts val="0"/>
              </a:spcAft>
              <a:defRPr/>
            </a:pPr>
            <a:r>
              <a:rPr lang="en-US" kern="0"/>
              <a:t>NCR Confidential</a:t>
            </a:r>
          </a:p>
        </p:txBody>
      </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0" name="Text Placeholder 2">
            <a:extLst>
              <a:ext uri="{FF2B5EF4-FFF2-40B4-BE49-F238E27FC236}">
                <a16:creationId xmlns:a16="http://schemas.microsoft.com/office/drawing/2014/main" id="{2177EBDD-C6E4-4AD0-8E8E-8F94D5840A9E}"/>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tx1"/>
                </a:solidFill>
              </a:defRPr>
            </a:lvl1pPr>
          </a:lstStyle>
          <a:p>
            <a:pPr lvl="0"/>
            <a:r>
              <a:rPr lang="en-US"/>
              <a:t>Click to edit Master text styles</a:t>
            </a:r>
          </a:p>
        </p:txBody>
      </p:sp>
      <p:cxnSp>
        <p:nvCxnSpPr>
          <p:cNvPr id="11" name="Straight Connector 10">
            <a:extLst>
              <a:ext uri="{FF2B5EF4-FFF2-40B4-BE49-F238E27FC236}">
                <a16:creationId xmlns:a16="http://schemas.microsoft.com/office/drawing/2014/main" id="{E0CCD99A-C048-442D-9D0C-C7ED6D780838}"/>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1C163D41-9859-42E7-A9E8-2C91B9DB3272}"/>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lang="en-US" sz="4800" b="0" i="0" u="none" strike="noStrike" cap="none" spc="40" baseline="0" dirty="0">
                <a:ln>
                  <a:noFill/>
                </a:ln>
                <a:solidFill>
                  <a:srgbClr val="1B1E1F"/>
                </a:solidFill>
                <a:uFillTx/>
                <a:latin typeface="+mj-lt"/>
                <a:ea typeface="+mn-ea"/>
                <a:cs typeface="Open Sans" panose="020B0604020202020204" charset="0"/>
                <a:sym typeface="Open Sans"/>
              </a:defRPr>
            </a:lvl1pPr>
          </a:lstStyle>
          <a:p>
            <a:pPr marL="0" marR="0" lvl="0" indent="0" algn="l" defTabSz="309563" rtl="0" latinLnBrk="0">
              <a:lnSpc>
                <a:spcPct val="100000"/>
              </a:lnSpc>
              <a:spcBef>
                <a:spcPts val="600"/>
              </a:spcBef>
              <a:spcAft>
                <a:spcPts val="0"/>
              </a:spcAft>
              <a:buClr>
                <a:schemeClr val="accent1"/>
              </a:buClr>
              <a:buSzPct val="100000"/>
              <a:buFont typeface="Wingdings" panose="05000000000000000000" pitchFamily="2" charset="2"/>
              <a:buNone/>
              <a:tabLst/>
            </a:pPr>
            <a:r>
              <a:rPr lang="en-US"/>
              <a:t>NCR master</a:t>
            </a:r>
            <a:br>
              <a:rPr lang="en-US"/>
            </a:br>
            <a:r>
              <a:rPr lang="en-US"/>
              <a:t>template</a:t>
            </a:r>
          </a:p>
        </p:txBody>
      </p:sp>
    </p:spTree>
    <p:extLst>
      <p:ext uri="{BB962C8B-B14F-4D97-AF65-F5344CB8AC3E}">
        <p14:creationId xmlns:p14="http://schemas.microsoft.com/office/powerpoint/2010/main" val="215663704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White Cover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85575" y="194038"/>
            <a:ext cx="8770600" cy="2705917"/>
          </a:xfrm>
          <a:prstGeom prst="rect">
            <a:avLst/>
          </a:prstGeom>
        </p:spPr>
      </p:pic>
      <p:sp>
        <p:nvSpPr>
          <p:cNvPr id="12" name="Shape 1241"/>
          <p:cNvSpPr/>
          <p:nvPr userDrawn="1"/>
        </p:nvSpPr>
        <p:spPr>
          <a:xfrm rot="10800000">
            <a:off x="185574" y="184557"/>
            <a:ext cx="8770597" cy="2719519"/>
          </a:xfrm>
          <a:prstGeom prst="rect">
            <a:avLst/>
          </a:prstGeom>
          <a:gradFill>
            <a:gsLst>
              <a:gs pos="100000">
                <a:schemeClr val="tx1">
                  <a:alpha val="33000"/>
                </a:schemeClr>
              </a:gs>
              <a:gs pos="45000">
                <a:schemeClr val="tx1">
                  <a:alpha val="27000"/>
                </a:schemeClr>
              </a:gs>
              <a:gs pos="505">
                <a:schemeClr val="tx1">
                  <a:alpha val="37000"/>
                </a:schemeClr>
              </a:gs>
            </a:gsLst>
            <a:lin ang="1800000" scaled="0"/>
          </a:gradFill>
          <a:ln w="12700">
            <a:miter lim="400000"/>
          </a:ln>
        </p:spPr>
        <p:txBody>
          <a:bodyPr lIns="19050" tIns="19050" rIns="19050" bIns="19050" anchor="ctr"/>
          <a:lstStyle/>
          <a:p>
            <a:pPr marL="0" marR="0" lvl="0" indent="0" defTabSz="342900" eaLnBrk="1" fontAlgn="auto" latinLnBrk="0" hangingPunct="1">
              <a:lnSpc>
                <a:spcPct val="100000"/>
              </a:lnSpc>
              <a:spcBef>
                <a:spcPts val="0"/>
              </a:spcBef>
              <a:spcAft>
                <a:spcPts val="0"/>
              </a:spcAft>
              <a:buClrTx/>
              <a:buSzTx/>
              <a:buFontTx/>
              <a:buNone/>
              <a:tabLst/>
              <a:defRPr sz="3200">
                <a:solidFill>
                  <a:srgbClr val="FFFFFF"/>
                </a:solidFill>
              </a:defRPr>
            </a:pPr>
            <a:endParaRPr kumimoji="0" sz="1200" b="0" i="0" u="none" strike="noStrike" kern="0" cap="none" spc="0" normalizeH="0" baseline="0" noProof="0">
              <a:ln>
                <a:noFill/>
              </a:ln>
              <a:solidFill>
                <a:srgbClr val="FFFFFF"/>
              </a:solidFill>
              <a:effectLst/>
              <a:uLnTx/>
              <a:uFillTx/>
              <a:latin typeface="+mn-lt"/>
            </a:endParaRPr>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50000"/>
                  </a:schemeClr>
                </a:solidFill>
              </a:defRPr>
            </a:lvl1pPr>
          </a:lstStyle>
          <a:p>
            <a:pPr defTabSz="914400" fontAlgn="auto">
              <a:spcBef>
                <a:spcPts val="0"/>
              </a:spcBef>
              <a:spcAft>
                <a:spcPts val="0"/>
              </a:spcAft>
              <a:defRPr/>
            </a:pPr>
            <a:r>
              <a:rPr lang="en-US" kern="0"/>
              <a:t>NCR Confidential</a:t>
            </a:r>
          </a:p>
        </p:txBody>
      </p:sp>
      <p:grpSp>
        <p:nvGrpSpPr>
          <p:cNvPr id="87" name="Group 86"/>
          <p:cNvGrpSpPr/>
          <p:nvPr userDrawn="1"/>
        </p:nvGrpSpPr>
        <p:grpSpPr>
          <a:xfrm>
            <a:off x="8224651" y="4227011"/>
            <a:ext cx="731520" cy="731045"/>
            <a:chOff x="8451348" y="4227622"/>
            <a:chExt cx="731520" cy="731045"/>
          </a:xfrm>
        </p:grpSpPr>
        <p:sp>
          <p:nvSpPr>
            <p:cNvPr id="88" name="Rectangle 87"/>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sp>
          <p:nvSpPr>
            <p:cNvPr id="89" name="Rectangle 88"/>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grpSp>
      <p:sp>
        <p:nvSpPr>
          <p:cNvPr id="16" name="Text Placeholder 2"/>
          <p:cNvSpPr>
            <a:spLocks noGrp="1"/>
          </p:cNvSpPr>
          <p:nvPr>
            <p:ph type="body" sz="quarter" idx="10" hasCustomPrompt="1"/>
          </p:nvPr>
        </p:nvSpPr>
        <p:spPr>
          <a:xfrm>
            <a:off x="634642" y="2730137"/>
            <a:ext cx="5785207" cy="1182615"/>
          </a:xfrm>
          <a:prstGeom prst="rect">
            <a:avLst/>
          </a:prstGeom>
        </p:spPr>
        <p:txBody>
          <a:bodyPr anchor="b" anchorCtr="0">
            <a:normAutofit/>
          </a:bodyPr>
          <a:lstStyle>
            <a:lvl1pPr marL="0" indent="0">
              <a:lnSpc>
                <a:spcPts val="2500"/>
              </a:lnSpc>
              <a:buNone/>
              <a:defRPr sz="2200" cap="none" spc="40" baseline="0">
                <a:solidFill>
                  <a:srgbClr val="1B1E1F"/>
                </a:solidFill>
                <a:latin typeface="+mj-lt"/>
                <a:cs typeface="Open Sans" panose="020B0604020202020204" charset="0"/>
              </a:defRPr>
            </a:lvl1pPr>
          </a:lstStyle>
          <a:p>
            <a:pPr lvl="0"/>
            <a:r>
              <a:rPr lang="en-US"/>
              <a:t>CLICK TO EDIT MASTER </a:t>
            </a:r>
            <a:br>
              <a:rPr lang="en-US"/>
            </a:br>
            <a:r>
              <a:rPr lang="en-US"/>
              <a:t>TEXT STYLES</a:t>
            </a:r>
          </a:p>
        </p:txBody>
      </p:sp>
      <p:sp>
        <p:nvSpPr>
          <p:cNvPr id="17" name="Shape 1037"/>
          <p:cNvSpPr/>
          <p:nvPr userDrawn="1"/>
        </p:nvSpPr>
        <p:spPr>
          <a:xfrm>
            <a:off x="628649" y="3973712"/>
            <a:ext cx="5791200" cy="0"/>
          </a:xfrm>
          <a:prstGeom prst="line">
            <a:avLst/>
          </a:prstGeom>
          <a:ln w="25400">
            <a:solidFill>
              <a:srgbClr val="54B900"/>
            </a:solidFill>
            <a:miter lim="400000"/>
          </a:ln>
        </p:spPr>
        <p:txBody>
          <a:bodyPr lIns="19050" tIns="19050" rIns="19050" bIns="19050" anchor="ctr"/>
          <a:lstStyle/>
          <a:p>
            <a:pPr defTabSz="342900" fontAlgn="auto">
              <a:spcBef>
                <a:spcPts val="0"/>
              </a:spcBef>
              <a:spcAft>
                <a:spcPts val="0"/>
              </a:spcAft>
              <a:defRPr sz="3200"/>
            </a:pPr>
            <a:endParaRPr sz="1200" kern="0">
              <a:solidFill>
                <a:sysClr val="windowText" lastClr="000000"/>
              </a:solidFill>
              <a:latin typeface="Open Sans" panose="020B0604020202020204" charset="0"/>
              <a:cs typeface="Open Sans" panose="020B0604020202020204" charset="0"/>
            </a:endParaRPr>
          </a:p>
        </p:txBody>
      </p:sp>
      <p:sp>
        <p:nvSpPr>
          <p:cNvPr id="18" name="Text Placeholder 2"/>
          <p:cNvSpPr>
            <a:spLocks noGrp="1"/>
          </p:cNvSpPr>
          <p:nvPr>
            <p:ph type="body" sz="quarter" idx="11"/>
          </p:nvPr>
        </p:nvSpPr>
        <p:spPr>
          <a:xfrm>
            <a:off x="634643" y="4116977"/>
            <a:ext cx="5785206" cy="711713"/>
          </a:xfrm>
          <a:prstGeom prst="rect">
            <a:avLst/>
          </a:prstGeom>
        </p:spPr>
        <p:txBody>
          <a:bodyPr>
            <a:normAutofit/>
          </a:bodyPr>
          <a:lstStyle>
            <a:lvl1pPr marL="0" indent="0">
              <a:lnSpc>
                <a:spcPts val="2000"/>
              </a:lnSpc>
              <a:buNone/>
              <a:defRPr sz="1600" spc="-30" baseline="0">
                <a:solidFill>
                  <a:srgbClr val="1B1E1F"/>
                </a:solidFill>
              </a:defRPr>
            </a:lvl1pPr>
          </a:lstStyle>
          <a:p>
            <a:pPr lvl="0"/>
            <a:endParaRPr lang="en-US"/>
          </a:p>
        </p:txBody>
      </p:sp>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12830" y="4227011"/>
            <a:ext cx="731045" cy="731045"/>
          </a:xfrm>
          <a:prstGeom prst="rect">
            <a:avLst/>
          </a:prstGeom>
        </p:spPr>
      </p:pic>
    </p:spTree>
    <p:extLst>
      <p:ext uri="{BB962C8B-B14F-4D97-AF65-F5344CB8AC3E}">
        <p14:creationId xmlns:p14="http://schemas.microsoft.com/office/powerpoint/2010/main" val="4122946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End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Shape 4"/>
          <p:cNvSpPr>
            <a:spLocks noGrp="1"/>
          </p:cNvSpPr>
          <p:nvPr>
            <p:ph type="sldNum" sz="quarter" idx="2"/>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85000"/>
                  </a:schemeClr>
                </a:solidFill>
                <a:latin typeface="+mn-lt"/>
                <a:ea typeface="Open Sans" panose="020B0604020202020204" charset="0"/>
                <a:cs typeface="Open Sans" panose="020B0604020202020204" charset="0"/>
                <a:sym typeface="Open Sans"/>
              </a:defRPr>
            </a:lvl1pPr>
          </a:lstStyle>
          <a:p>
            <a:pPr defTabSz="914400" fontAlgn="auto">
              <a:spcBef>
                <a:spcPts val="0"/>
              </a:spcBef>
              <a:spcAft>
                <a:spcPts val="0"/>
              </a:spcAft>
              <a:defRPr/>
            </a:pPr>
            <a:fld id="{86CB4B4D-7CA3-9044-876B-883B54F8677D}" type="slidenum">
              <a:rPr lang="en-US" kern="0" smtClean="0"/>
              <a:pPr defTabSz="914400" fontAlgn="auto">
                <a:spcBef>
                  <a:spcPts val="0"/>
                </a:spcBef>
                <a:spcAft>
                  <a:spcPts val="0"/>
                </a:spcAft>
                <a:defRPr/>
              </a:pPr>
              <a:t>‹#›</a:t>
            </a:fld>
            <a:endParaRPr lang="en-US" kern="0">
              <a:ea typeface="Arial" panose="020B0604020202020204" pitchFamily="34" charset="0"/>
            </a:endParaRPr>
          </a:p>
        </p:txBody>
      </p:sp>
      <p:sp>
        <p:nvSpPr>
          <p:cNvPr id="4" name="Footer Placeholder 7"/>
          <p:cNvSpPr>
            <a:spLocks noGrp="1"/>
          </p:cNvSpPr>
          <p:nvPr>
            <p:ph type="ftr" sz="quarter" idx="3"/>
          </p:nvPr>
        </p:nvSpPr>
        <p:spPr>
          <a:xfrm>
            <a:off x="912813" y="4948575"/>
            <a:ext cx="3086100"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sp>
        <p:nvSpPr>
          <p:cNvPr id="12" name="Title 11"/>
          <p:cNvSpPr>
            <a:spLocks noGrp="1"/>
          </p:cNvSpPr>
          <p:nvPr>
            <p:ph type="title"/>
          </p:nvPr>
        </p:nvSpPr>
        <p:spPr>
          <a:xfrm>
            <a:off x="633413" y="749245"/>
            <a:ext cx="7877175" cy="857250"/>
          </a:xfrm>
          <a:prstGeom prst="rect">
            <a:avLst/>
          </a:prstGeom>
        </p:spPr>
        <p:txBody>
          <a:bodyPr>
            <a:normAutofit/>
          </a:bodyPr>
          <a:lstStyle>
            <a:lvl1pPr algn="ctr">
              <a:defRPr sz="3600">
                <a:solidFill>
                  <a:schemeClr val="bg1"/>
                </a:solidFill>
              </a:defRPr>
            </a:lvl1pPr>
          </a:lstStyle>
          <a:p>
            <a:endParaRPr lang="en-US"/>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7961" y="3552522"/>
            <a:ext cx="1248080" cy="1248080"/>
          </a:xfrm>
          <a:prstGeom prst="rect">
            <a:avLst/>
          </a:prstGeom>
        </p:spPr>
      </p:pic>
    </p:spTree>
    <p:extLst>
      <p:ext uri="{BB962C8B-B14F-4D97-AF65-F5344CB8AC3E}">
        <p14:creationId xmlns:p14="http://schemas.microsoft.com/office/powerpoint/2010/main" val="185255347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hank You 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BC99A6-EA55-4376-A99D-4160C140EE1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Shape 4"/>
          <p:cNvSpPr>
            <a:spLocks noGrp="1"/>
          </p:cNvSpPr>
          <p:nvPr>
            <p:ph type="sldNum" sz="quarter" idx="2"/>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tx1">
                    <a:lumMod val="85000"/>
                    <a:lumOff val="15000"/>
                  </a:schemeClr>
                </a:solidFill>
                <a:latin typeface="+mn-lt"/>
                <a:ea typeface="Open Sans" panose="020B0604020202020204" charset="0"/>
                <a:cs typeface="Open Sans" panose="020B0604020202020204" charset="0"/>
                <a:sym typeface="Open Sans"/>
              </a:defRPr>
            </a:lvl1pPr>
          </a:lstStyle>
          <a:p>
            <a:pPr defTabSz="914400" fontAlgn="auto">
              <a:spcBef>
                <a:spcPts val="0"/>
              </a:spcBef>
              <a:spcAft>
                <a:spcPts val="0"/>
              </a:spcAft>
              <a:defRPr/>
            </a:pPr>
            <a:fld id="{86CB4B4D-7CA3-9044-876B-883B54F8677D}" type="slidenum">
              <a:rPr lang="en-US" kern="0" smtClean="0"/>
              <a:pPr defTabSz="914400" fontAlgn="auto">
                <a:spcBef>
                  <a:spcPts val="0"/>
                </a:spcBef>
                <a:spcAft>
                  <a:spcPts val="0"/>
                </a:spcAft>
                <a:defRPr/>
              </a:pPr>
              <a:t>‹#›</a:t>
            </a:fld>
            <a:endParaRPr lang="en-US" kern="0">
              <a:ea typeface="Arial" panose="020B0604020202020204" pitchFamily="34" charset="0"/>
            </a:endParaRPr>
          </a:p>
        </p:txBody>
      </p:sp>
      <p:sp>
        <p:nvSpPr>
          <p:cNvPr id="4" name="Footer Placeholder 7"/>
          <p:cNvSpPr>
            <a:spLocks noGrp="1"/>
          </p:cNvSpPr>
          <p:nvPr>
            <p:ph type="ftr" sz="quarter" idx="3"/>
          </p:nvPr>
        </p:nvSpPr>
        <p:spPr>
          <a:xfrm>
            <a:off x="912813" y="4948575"/>
            <a:ext cx="3086100" cy="194925"/>
          </a:xfrm>
          <a:prstGeom prst="rect">
            <a:avLst/>
          </a:prstGeom>
        </p:spPr>
        <p:txBody>
          <a:bodyPr vert="horz" lIns="0" tIns="45720" rIns="91440" bIns="45720" rtlCol="0" anchor="ctr"/>
          <a:lstStyle>
            <a:lvl1pPr algn="l">
              <a:defRPr sz="600">
                <a:solidFill>
                  <a:schemeClr val="tx1">
                    <a:lumMod val="85000"/>
                    <a:lumOff val="15000"/>
                  </a:schemeClr>
                </a:solidFill>
              </a:defRPr>
            </a:lvl1pPr>
          </a:lstStyle>
          <a:p>
            <a:pPr defTabSz="914400" fontAlgn="auto">
              <a:spcBef>
                <a:spcPts val="0"/>
              </a:spcBef>
              <a:spcAft>
                <a:spcPts val="0"/>
              </a:spcAft>
              <a:defRPr/>
            </a:pPr>
            <a:r>
              <a:rPr lang="en-US" kern="0"/>
              <a:t>NCR Confidential</a:t>
            </a:r>
          </a:p>
        </p:txBody>
      </p:sp>
      <p:sp>
        <p:nvSpPr>
          <p:cNvPr id="12" name="Title 11"/>
          <p:cNvSpPr>
            <a:spLocks noGrp="1"/>
          </p:cNvSpPr>
          <p:nvPr>
            <p:ph type="title"/>
          </p:nvPr>
        </p:nvSpPr>
        <p:spPr>
          <a:xfrm>
            <a:off x="633413" y="749245"/>
            <a:ext cx="7877175" cy="857250"/>
          </a:xfrm>
          <a:prstGeom prst="rect">
            <a:avLst/>
          </a:prstGeom>
        </p:spPr>
        <p:txBody>
          <a:bodyPr>
            <a:normAutofit/>
          </a:bodyPr>
          <a:lstStyle>
            <a:lvl1pPr algn="ctr">
              <a:defRPr sz="3600">
                <a:solidFill>
                  <a:schemeClr val="tx1">
                    <a:lumMod val="85000"/>
                    <a:lumOff val="15000"/>
                  </a:schemeClr>
                </a:solidFill>
              </a:defRPr>
            </a:lvl1pPr>
          </a:lstStyle>
          <a:p>
            <a:endParaRPr lang="en-US"/>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47961" y="3552522"/>
            <a:ext cx="1248080" cy="1248080"/>
          </a:xfrm>
          <a:prstGeom prst="rect">
            <a:avLst/>
          </a:prstGeom>
        </p:spPr>
      </p:pic>
    </p:spTree>
    <p:extLst>
      <p:ext uri="{BB962C8B-B14F-4D97-AF65-F5344CB8AC3E}">
        <p14:creationId xmlns:p14="http://schemas.microsoft.com/office/powerpoint/2010/main" val="138238980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Basic layout + heading">
    <p:spTree>
      <p:nvGrpSpPr>
        <p:cNvPr id="1" name=""/>
        <p:cNvGrpSpPr/>
        <p:nvPr/>
      </p:nvGrpSpPr>
      <p:grpSpPr>
        <a:xfrm>
          <a:off x="0" y="0"/>
          <a:ext cx="0" cy="0"/>
          <a:chOff x="0" y="0"/>
          <a:chExt cx="0" cy="0"/>
        </a:xfrm>
      </p:grpSpPr>
      <p:sp>
        <p:nvSpPr>
          <p:cNvPr id="2" name="Title 1"/>
          <p:cNvSpPr>
            <a:spLocks noGrp="1"/>
          </p:cNvSpPr>
          <p:nvPr>
            <p:ph type="title"/>
          </p:nvPr>
        </p:nvSpPr>
        <p:spPr>
          <a:xfrm>
            <a:off x="628649" y="750969"/>
            <a:ext cx="7895419" cy="853738"/>
          </a:xfrm>
        </p:spPr>
        <p:txBody>
          <a:bodyPr/>
          <a:lstStyle>
            <a:lvl1pPr algn="ctr">
              <a:defRPr sz="2800">
                <a:solidFill>
                  <a:srgbClr val="1B1E1F"/>
                </a:solidFill>
              </a:defRPr>
            </a:lvl1pPr>
          </a:lstStyle>
          <a:p>
            <a:r>
              <a:rPr lang="en-US"/>
              <a:t>Click to edit Master title style</a:t>
            </a:r>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4" name="AutoShape 3"/>
          <p:cNvSpPr>
            <a:spLocks noChangeAspect="1" noChangeArrowheads="1" noTextEdit="1"/>
          </p:cNvSpPr>
          <p:nvPr userDrawn="1"/>
        </p:nvSpPr>
        <p:spPr bwMode="auto">
          <a:xfrm>
            <a:off x="4676776" y="1790701"/>
            <a:ext cx="1703388"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24847" y="1789479"/>
            <a:ext cx="1703022" cy="1703022"/>
          </a:xfrm>
          <a:prstGeom prst="rect">
            <a:avLst/>
          </a:prstGeom>
        </p:spPr>
      </p:pic>
    </p:spTree>
    <p:extLst>
      <p:ext uri="{BB962C8B-B14F-4D97-AF65-F5344CB8AC3E}">
        <p14:creationId xmlns:p14="http://schemas.microsoft.com/office/powerpoint/2010/main" val="11227155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asic layout + heading">
    <p:spTree>
      <p:nvGrpSpPr>
        <p:cNvPr id="1" name=""/>
        <p:cNvGrpSpPr/>
        <p:nvPr/>
      </p:nvGrpSpPr>
      <p:grpSpPr>
        <a:xfrm>
          <a:off x="0" y="0"/>
          <a:ext cx="0" cy="0"/>
          <a:chOff x="0" y="0"/>
          <a:chExt cx="0" cy="0"/>
        </a:xfrm>
      </p:grpSpPr>
      <p:sp>
        <p:nvSpPr>
          <p:cNvPr id="2" name="Title 1"/>
          <p:cNvSpPr>
            <a:spLocks noGrp="1"/>
          </p:cNvSpPr>
          <p:nvPr>
            <p:ph type="title"/>
          </p:nvPr>
        </p:nvSpPr>
        <p:spPr>
          <a:xfrm>
            <a:off x="628649" y="750969"/>
            <a:ext cx="7895419" cy="853738"/>
          </a:xfrm>
        </p:spPr>
        <p:txBody>
          <a:bodyPr/>
          <a:lstStyle>
            <a:lvl1pPr algn="ctr">
              <a:defRPr sz="2800">
                <a:solidFill>
                  <a:schemeClr val="tx1">
                    <a:lumMod val="85000"/>
                    <a:lumOff val="15000"/>
                  </a:schemeClr>
                </a:solidFill>
              </a:defRPr>
            </a:lvl1pPr>
          </a:lstStyle>
          <a:p>
            <a:r>
              <a:rPr lang="en-US"/>
              <a:t>Click to edit Master title style</a:t>
            </a:r>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4" name="AutoShape 3"/>
          <p:cNvSpPr>
            <a:spLocks noChangeAspect="1" noChangeArrowheads="1" noTextEdit="1"/>
          </p:cNvSpPr>
          <p:nvPr userDrawn="1"/>
        </p:nvSpPr>
        <p:spPr bwMode="auto">
          <a:xfrm>
            <a:off x="4676776" y="1790701"/>
            <a:ext cx="1703388"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0" name="Group 79"/>
          <p:cNvGrpSpPr/>
          <p:nvPr userDrawn="1"/>
        </p:nvGrpSpPr>
        <p:grpSpPr>
          <a:xfrm>
            <a:off x="4676776" y="1794543"/>
            <a:ext cx="1699060" cy="1697957"/>
            <a:chOff x="8451348" y="4227622"/>
            <a:chExt cx="731520" cy="731045"/>
          </a:xfrm>
        </p:grpSpPr>
        <p:sp>
          <p:nvSpPr>
            <p:cNvPr id="81" name="Rectangle 80"/>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sp>
          <p:nvSpPr>
            <p:cNvPr id="82" name="Rectangle 81"/>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gr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41027" y="1789479"/>
            <a:ext cx="1703022" cy="1703022"/>
          </a:xfrm>
          <a:prstGeom prst="rect">
            <a:avLst/>
          </a:prstGeom>
        </p:spPr>
      </p:pic>
    </p:spTree>
    <p:extLst>
      <p:ext uri="{BB962C8B-B14F-4D97-AF65-F5344CB8AC3E}">
        <p14:creationId xmlns:p14="http://schemas.microsoft.com/office/powerpoint/2010/main" val="1431113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3531" y="525951"/>
            <a:ext cx="4219454" cy="993775"/>
          </a:xfrm>
        </p:spPr>
        <p:txBody>
          <a:bodyPr anchor="b" anchorCtr="0"/>
          <a:lstStyle>
            <a:lvl1pPr>
              <a:lnSpc>
                <a:spcPts val="2400"/>
              </a:lnSpc>
              <a:defRPr/>
            </a:lvl1pPr>
          </a:lstStyle>
          <a:p>
            <a:r>
              <a:rPr lang="en-US"/>
              <a:t>Click to edit Master </a:t>
            </a:r>
            <a:br>
              <a:rPr lang="en-US"/>
            </a:br>
            <a:r>
              <a:rPr lang="en-US"/>
              <a:t>title style</a:t>
            </a:r>
          </a:p>
        </p:txBody>
      </p:sp>
      <p:sp>
        <p:nvSpPr>
          <p:cNvPr id="3" name="Slide Number Placeholder 2"/>
          <p:cNvSpPr>
            <a:spLocks noGrp="1"/>
          </p:cNvSpPr>
          <p:nvPr>
            <p:ph type="sldNum" sz="quarter" idx="10"/>
          </p:nvPr>
        </p:nvSpPr>
        <p:spPr/>
        <p:txBody>
          <a:bodyPr/>
          <a:lstStyle/>
          <a:p>
            <a:fld id="{86CB4B4D-7CA3-9044-876B-883B54F8677D}" type="slidenum">
              <a:rPr lang="en-US" smtClean="0"/>
              <a:pPr/>
              <a:t>‹#›</a:t>
            </a:fld>
            <a:endParaRPr lang="en-US"/>
          </a:p>
        </p:txBody>
      </p:sp>
      <p:sp>
        <p:nvSpPr>
          <p:cNvPr id="4" name="Footer Placeholder 3"/>
          <p:cNvSpPr>
            <a:spLocks noGrp="1"/>
          </p:cNvSpPr>
          <p:nvPr>
            <p:ph type="ftr" sz="quarter" idx="11"/>
          </p:nvPr>
        </p:nvSpPr>
        <p:spPr/>
        <p:txBody>
          <a:bodyPr/>
          <a:lstStyle/>
          <a:p>
            <a:r>
              <a:rPr lang="en-US"/>
              <a:t>NCR Confidential</a:t>
            </a:r>
          </a:p>
        </p:txBody>
      </p:sp>
      <p:sp>
        <p:nvSpPr>
          <p:cNvPr id="9" name="Content Placeholder 8"/>
          <p:cNvSpPr>
            <a:spLocks noGrp="1"/>
          </p:cNvSpPr>
          <p:nvPr>
            <p:ph sz="quarter" idx="26"/>
          </p:nvPr>
        </p:nvSpPr>
        <p:spPr>
          <a:xfrm>
            <a:off x="4713531" y="2058195"/>
            <a:ext cx="4219454" cy="2890380"/>
          </a:xfrm>
        </p:spPr>
        <p:txBody>
          <a:bodyPr/>
          <a:lstStyle>
            <a:lvl1pPr>
              <a:defRPr sz="1600">
                <a:solidFill>
                  <a:schemeClr val="tx1">
                    <a:lumMod val="75000"/>
                    <a:lumOff val="25000"/>
                  </a:schemeClr>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27"/>
          </p:nvPr>
        </p:nvSpPr>
        <p:spPr>
          <a:xfrm>
            <a:off x="4713530" y="1525863"/>
            <a:ext cx="4219455" cy="532332"/>
          </a:xfrm>
          <a:prstGeom prst="rect">
            <a:avLst/>
          </a:prstGeom>
        </p:spPr>
        <p:txBody>
          <a:bodyPr tIns="0">
            <a:noAutofit/>
          </a:bodyPr>
          <a:lstStyle>
            <a:lvl1pPr marL="0" indent="0">
              <a:buFontTx/>
              <a:buNone/>
              <a:defRPr lang="en-US" sz="1800" b="0" i="0" kern="1200" spc="-30" dirty="0">
                <a:solidFill>
                  <a:schemeClr val="tx1">
                    <a:lumMod val="75000"/>
                    <a:lumOff val="25000"/>
                  </a:schemeClr>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a:t>Click to edit Master text styles</a:t>
            </a:r>
          </a:p>
        </p:txBody>
      </p:sp>
      <p:sp>
        <p:nvSpPr>
          <p:cNvPr id="28" name="Picture Placeholder 5"/>
          <p:cNvSpPr>
            <a:spLocks noGrp="1"/>
          </p:cNvSpPr>
          <p:nvPr>
            <p:ph type="pic" sz="quarter" idx="33"/>
          </p:nvPr>
        </p:nvSpPr>
        <p:spPr>
          <a:xfrm>
            <a:off x="633413" y="858838"/>
            <a:ext cx="1176337" cy="1190625"/>
          </a:xfrm>
        </p:spPr>
        <p:txBody>
          <a:bodyPr/>
          <a:lstStyle/>
          <a:p>
            <a:endParaRPr lang="en-US"/>
          </a:p>
        </p:txBody>
      </p:sp>
      <p:sp>
        <p:nvSpPr>
          <p:cNvPr id="29" name="Picture Placeholder 5"/>
          <p:cNvSpPr>
            <a:spLocks noGrp="1"/>
          </p:cNvSpPr>
          <p:nvPr>
            <p:ph type="pic" sz="quarter" idx="34"/>
          </p:nvPr>
        </p:nvSpPr>
        <p:spPr>
          <a:xfrm>
            <a:off x="1864336" y="858838"/>
            <a:ext cx="1176337" cy="1190625"/>
          </a:xfrm>
        </p:spPr>
        <p:txBody>
          <a:bodyPr/>
          <a:lstStyle/>
          <a:p>
            <a:endParaRPr lang="en-US"/>
          </a:p>
        </p:txBody>
      </p:sp>
      <p:sp>
        <p:nvSpPr>
          <p:cNvPr id="30" name="Picture Placeholder 5"/>
          <p:cNvSpPr>
            <a:spLocks noGrp="1"/>
          </p:cNvSpPr>
          <p:nvPr>
            <p:ph type="pic" sz="quarter" idx="35"/>
          </p:nvPr>
        </p:nvSpPr>
        <p:spPr>
          <a:xfrm>
            <a:off x="3095259" y="858838"/>
            <a:ext cx="1176337" cy="1190625"/>
          </a:xfrm>
        </p:spPr>
        <p:txBody>
          <a:bodyPr/>
          <a:lstStyle/>
          <a:p>
            <a:endParaRPr lang="en-US"/>
          </a:p>
        </p:txBody>
      </p:sp>
      <p:sp>
        <p:nvSpPr>
          <p:cNvPr id="31" name="Picture Placeholder 5"/>
          <p:cNvSpPr>
            <a:spLocks noGrp="1"/>
          </p:cNvSpPr>
          <p:nvPr>
            <p:ph type="pic" sz="quarter" idx="36"/>
          </p:nvPr>
        </p:nvSpPr>
        <p:spPr>
          <a:xfrm>
            <a:off x="633413" y="2101484"/>
            <a:ext cx="1176337" cy="1190625"/>
          </a:xfrm>
        </p:spPr>
        <p:txBody>
          <a:bodyPr/>
          <a:lstStyle/>
          <a:p>
            <a:endParaRPr lang="en-US"/>
          </a:p>
        </p:txBody>
      </p:sp>
      <p:sp>
        <p:nvSpPr>
          <p:cNvPr id="32" name="Picture Placeholder 5"/>
          <p:cNvSpPr>
            <a:spLocks noGrp="1"/>
          </p:cNvSpPr>
          <p:nvPr>
            <p:ph type="pic" sz="quarter" idx="37"/>
          </p:nvPr>
        </p:nvSpPr>
        <p:spPr>
          <a:xfrm>
            <a:off x="1864336" y="2101484"/>
            <a:ext cx="1176337" cy="1190625"/>
          </a:xfrm>
        </p:spPr>
        <p:txBody>
          <a:bodyPr/>
          <a:lstStyle/>
          <a:p>
            <a:endParaRPr lang="en-US"/>
          </a:p>
        </p:txBody>
      </p:sp>
      <p:sp>
        <p:nvSpPr>
          <p:cNvPr id="33" name="Picture Placeholder 5"/>
          <p:cNvSpPr>
            <a:spLocks noGrp="1"/>
          </p:cNvSpPr>
          <p:nvPr>
            <p:ph type="pic" sz="quarter" idx="38"/>
          </p:nvPr>
        </p:nvSpPr>
        <p:spPr>
          <a:xfrm>
            <a:off x="3095259" y="2101484"/>
            <a:ext cx="1176337" cy="1190625"/>
          </a:xfrm>
        </p:spPr>
        <p:txBody>
          <a:bodyPr/>
          <a:lstStyle/>
          <a:p>
            <a:endParaRPr lang="en-US"/>
          </a:p>
        </p:txBody>
      </p:sp>
      <p:sp>
        <p:nvSpPr>
          <p:cNvPr id="34" name="Picture Placeholder 5"/>
          <p:cNvSpPr>
            <a:spLocks noGrp="1"/>
          </p:cNvSpPr>
          <p:nvPr>
            <p:ph type="pic" sz="quarter" idx="39"/>
          </p:nvPr>
        </p:nvSpPr>
        <p:spPr>
          <a:xfrm>
            <a:off x="633413" y="3336315"/>
            <a:ext cx="1176337" cy="1190625"/>
          </a:xfrm>
        </p:spPr>
        <p:txBody>
          <a:bodyPr/>
          <a:lstStyle/>
          <a:p>
            <a:endParaRPr lang="en-US"/>
          </a:p>
        </p:txBody>
      </p:sp>
      <p:sp>
        <p:nvSpPr>
          <p:cNvPr id="35" name="Picture Placeholder 5"/>
          <p:cNvSpPr>
            <a:spLocks noGrp="1"/>
          </p:cNvSpPr>
          <p:nvPr>
            <p:ph type="pic" sz="quarter" idx="40"/>
          </p:nvPr>
        </p:nvSpPr>
        <p:spPr>
          <a:xfrm>
            <a:off x="1864336" y="3336315"/>
            <a:ext cx="1176337" cy="1190625"/>
          </a:xfrm>
        </p:spPr>
        <p:txBody>
          <a:bodyPr/>
          <a:lstStyle/>
          <a:p>
            <a:endParaRPr lang="en-US"/>
          </a:p>
        </p:txBody>
      </p:sp>
      <p:sp>
        <p:nvSpPr>
          <p:cNvPr id="36" name="Picture Placeholder 5"/>
          <p:cNvSpPr>
            <a:spLocks noGrp="1"/>
          </p:cNvSpPr>
          <p:nvPr>
            <p:ph type="pic" sz="quarter" idx="41"/>
          </p:nvPr>
        </p:nvSpPr>
        <p:spPr>
          <a:xfrm>
            <a:off x="3095259" y="3336315"/>
            <a:ext cx="1176337" cy="1190625"/>
          </a:xfrm>
        </p:spPr>
        <p:txBody>
          <a:bodyPr/>
          <a:lstStyle/>
          <a:p>
            <a:endParaRPr lang="en-US"/>
          </a:p>
        </p:txBody>
      </p:sp>
    </p:spTree>
    <p:extLst>
      <p:ext uri="{BB962C8B-B14F-4D97-AF65-F5344CB8AC3E}">
        <p14:creationId xmlns:p14="http://schemas.microsoft.com/office/powerpoint/2010/main" val="34855913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Basic layout +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7953" y="1736804"/>
            <a:ext cx="3798629" cy="1227136"/>
          </a:xfrm>
        </p:spPr>
        <p:txBody>
          <a:bodyPr>
            <a:normAutofit/>
          </a:bodyPr>
          <a:lstStyle>
            <a:lvl1pPr algn="r">
              <a:lnSpc>
                <a:spcPct val="90000"/>
              </a:lnSpc>
              <a:defRPr sz="3200">
                <a:solidFill>
                  <a:srgbClr val="1B1E1F"/>
                </a:solidFill>
              </a:defRPr>
            </a:lvl1pPr>
          </a:lstStyle>
          <a:p>
            <a:r>
              <a:rPr lang="en-US"/>
              <a:t>Click to edit</a:t>
            </a:r>
            <a:br>
              <a:rPr lang="en-US"/>
            </a:br>
            <a:r>
              <a:rPr lang="en-US"/>
              <a:t>Master title style</a:t>
            </a:r>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4" name="AutoShape 3"/>
          <p:cNvSpPr>
            <a:spLocks noChangeAspect="1" noChangeArrowheads="1" noTextEdit="1"/>
          </p:cNvSpPr>
          <p:nvPr userDrawn="1"/>
        </p:nvSpPr>
        <p:spPr bwMode="auto">
          <a:xfrm>
            <a:off x="4676776" y="1790701"/>
            <a:ext cx="1703388"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9536" y="1977400"/>
            <a:ext cx="4474464" cy="745945"/>
          </a:xfrm>
          <a:prstGeom prst="rect">
            <a:avLst/>
          </a:prstGeom>
        </p:spPr>
      </p:pic>
    </p:spTree>
    <p:extLst>
      <p:ext uri="{BB962C8B-B14F-4D97-AF65-F5344CB8AC3E}">
        <p14:creationId xmlns:p14="http://schemas.microsoft.com/office/powerpoint/2010/main" val="34567694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 subhead - body text">
    <p:spTree>
      <p:nvGrpSpPr>
        <p:cNvPr id="1" name=""/>
        <p:cNvGrpSpPr/>
        <p:nvPr/>
      </p:nvGrpSpPr>
      <p:grpSpPr>
        <a:xfrm>
          <a:off x="0" y="0"/>
          <a:ext cx="0" cy="0"/>
          <a:chOff x="0" y="0"/>
          <a:chExt cx="0" cy="0"/>
        </a:xfrm>
      </p:grpSpPr>
      <p:sp>
        <p:nvSpPr>
          <p:cNvPr id="5" name="Title 4"/>
          <p:cNvSpPr>
            <a:spLocks noGrp="1"/>
          </p:cNvSpPr>
          <p:nvPr>
            <p:ph type="title"/>
          </p:nvPr>
        </p:nvSpPr>
        <p:spPr/>
        <p:txBody>
          <a:bodyPr anchor="ctr" anchorCtr="0"/>
          <a:lstStyle>
            <a:lvl1pPr>
              <a:defRPr>
                <a:solidFill>
                  <a:srgbClr val="1B1E1F"/>
                </a:solidFill>
              </a:defRPr>
            </a:lvl1pPr>
          </a:lstStyle>
          <a:p>
            <a:r>
              <a:rPr lang="en-US"/>
              <a:t>Click to edit Master title style</a:t>
            </a:r>
          </a:p>
        </p:txBody>
      </p:sp>
      <p:sp>
        <p:nvSpPr>
          <p:cNvPr id="3" name="Text Placeholder 2"/>
          <p:cNvSpPr>
            <a:spLocks noGrp="1"/>
          </p:cNvSpPr>
          <p:nvPr>
            <p:ph type="body" sz="quarter" idx="24"/>
          </p:nvPr>
        </p:nvSpPr>
        <p:spPr>
          <a:xfrm>
            <a:off x="628649" y="819150"/>
            <a:ext cx="8259711" cy="428625"/>
          </a:xfrm>
          <a:prstGeom prst="rect">
            <a:avLst/>
          </a:prstGeom>
        </p:spPr>
        <p:txBody>
          <a:bodyPr tIns="0">
            <a:noAutofit/>
          </a:bodyPr>
          <a:lstStyle>
            <a:lvl1pPr marL="0" indent="0">
              <a:buFontTx/>
              <a:buNone/>
              <a:defRPr lang="en-US" sz="2000" b="0" i="0" kern="1200" spc="-30" dirty="0">
                <a:solidFill>
                  <a:srgbClr val="1B1E1F"/>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a:t>Click to edit Master text styles</a:t>
            </a:r>
          </a:p>
        </p:txBody>
      </p:sp>
      <p:sp>
        <p:nvSpPr>
          <p:cNvPr id="7" name="Content Placeholder 6"/>
          <p:cNvSpPr>
            <a:spLocks noGrp="1"/>
          </p:cNvSpPr>
          <p:nvPr>
            <p:ph sz="quarter" idx="25"/>
          </p:nvPr>
        </p:nvSpPr>
        <p:spPr>
          <a:xfrm>
            <a:off x="628650" y="1589314"/>
            <a:ext cx="8259763" cy="3179536"/>
          </a:xfrm>
        </p:spPr>
        <p:txBody>
          <a:bodyPr/>
          <a:lstStyle>
            <a:lvl1pPr>
              <a:defRPr>
                <a:solidFill>
                  <a:srgbClr val="1B1E1F"/>
                </a:solidFill>
              </a:defRPr>
            </a:lvl1pPr>
            <a:lvl2pPr>
              <a:defRPr>
                <a:solidFill>
                  <a:srgbClr val="1B1E1F"/>
                </a:solidFill>
              </a:defRPr>
            </a:lvl2pPr>
            <a:lvl3pPr>
              <a:defRPr>
                <a:solidFill>
                  <a:srgbClr val="1B1E1F"/>
                </a:solidFill>
              </a:defRPr>
            </a:lvl3pPr>
            <a:lvl4pPr>
              <a:defRPr>
                <a:solidFill>
                  <a:srgbClr val="1B1E1F"/>
                </a:solidFill>
              </a:defRPr>
            </a:lvl4pPr>
            <a:lvl5pPr>
              <a:defRPr>
                <a:solidFill>
                  <a:srgbClr val="1B1E1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9082652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628649" y="150813"/>
            <a:ext cx="8296275" cy="993775"/>
          </a:xfrm>
        </p:spPr>
        <p:txBody>
          <a:bodyPr/>
          <a:lstStyle/>
          <a:p>
            <a:r>
              <a:rPr lang="en-US"/>
              <a:t>Click to edit Master title style</a:t>
            </a:r>
          </a:p>
        </p:txBody>
      </p:sp>
      <p:sp>
        <p:nvSpPr>
          <p:cNvPr id="5"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628650" y="1144588"/>
            <a:ext cx="8296275" cy="364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6CB4B4D-7CA3-9044-876B-883B54F8677D}" type="slidenum">
              <a:rPr lang="en-US" smtClean="0"/>
              <a:pPr/>
              <a:t>‹#›</a:t>
            </a:fld>
            <a:endParaRPr lang="en-US"/>
          </a:p>
        </p:txBody>
      </p:sp>
      <p:sp>
        <p:nvSpPr>
          <p:cNvPr id="4" name="Footer Placeholder 3"/>
          <p:cNvSpPr>
            <a:spLocks noGrp="1"/>
          </p:cNvSpPr>
          <p:nvPr>
            <p:ph type="ftr" sz="quarter" idx="11"/>
          </p:nvPr>
        </p:nvSpPr>
        <p:spPr/>
        <p:txBody>
          <a:bodyPr/>
          <a:lstStyle/>
          <a:p>
            <a:r>
              <a:rPr lang="en-US"/>
              <a:t>NCR Confidential</a:t>
            </a:r>
          </a:p>
        </p:txBody>
      </p:sp>
    </p:spTree>
    <p:extLst>
      <p:ext uri="{BB962C8B-B14F-4D97-AF65-F5344CB8AC3E}">
        <p14:creationId xmlns:p14="http://schemas.microsoft.com/office/powerpoint/2010/main" val="131332088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7_Cover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6C6BF-C026-47DA-A02E-2592BF359BF6}"/>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tx1">
                    <a:lumMod val="85000"/>
                    <a:lumOff val="15000"/>
                  </a:schemeClr>
                </a:solidFill>
              </a:defRPr>
            </a:lvl1pPr>
          </a:lstStyle>
          <a:p>
            <a:pPr defTabSz="914400" fontAlgn="auto">
              <a:spcBef>
                <a:spcPts val="0"/>
              </a:spcBef>
              <a:spcAft>
                <a:spcPts val="0"/>
              </a:spcAft>
              <a:defRPr/>
            </a:pPr>
            <a:r>
              <a:rPr lang="en-US" kern="0"/>
              <a:t>NCR Confidential</a:t>
            </a:r>
          </a:p>
        </p:txBody>
      </p:sp>
      <p:sp>
        <p:nvSpPr>
          <p:cNvPr id="12" name="Text Placeholder 2"/>
          <p:cNvSpPr>
            <a:spLocks noGrp="1"/>
          </p:cNvSpPr>
          <p:nvPr>
            <p:ph type="body" sz="quarter" idx="10" hasCustomPrompt="1"/>
          </p:nvPr>
        </p:nvSpPr>
        <p:spPr>
          <a:xfrm>
            <a:off x="634643" y="1633729"/>
            <a:ext cx="5785207" cy="1626322"/>
          </a:xfrm>
          <a:prstGeom prst="rect">
            <a:avLst/>
          </a:prstGeom>
        </p:spPr>
        <p:txBody>
          <a:bodyPr anchor="b" anchorCtr="0">
            <a:normAutofit/>
          </a:bodyPr>
          <a:lstStyle>
            <a:lvl1pPr marL="0" indent="0">
              <a:lnSpc>
                <a:spcPct val="100000"/>
              </a:lnSpc>
              <a:buNone/>
              <a:defRPr sz="4800" cap="none" spc="40" baseline="0">
                <a:solidFill>
                  <a:srgbClr val="1B1E1F"/>
                </a:solidFill>
                <a:latin typeface="+mj-lt"/>
                <a:cs typeface="Open Sans" panose="020B0604020202020204" charset="0"/>
              </a:defRPr>
            </a:lvl1pPr>
          </a:lstStyle>
          <a:p>
            <a:pPr lvl="0"/>
            <a:r>
              <a:rPr lang="en-US"/>
              <a:t>NCR master template</a:t>
            </a:r>
          </a:p>
        </p:txBody>
      </p:sp>
      <p:grpSp>
        <p:nvGrpSpPr>
          <p:cNvPr id="10" name="Group 9">
            <a:extLst>
              <a:ext uri="{FF2B5EF4-FFF2-40B4-BE49-F238E27FC236}">
                <a16:creationId xmlns:a16="http://schemas.microsoft.com/office/drawing/2014/main" id="{09C25222-AE4A-44E1-B211-A7B567AA5D46}"/>
              </a:ext>
            </a:extLst>
          </p:cNvPr>
          <p:cNvGrpSpPr/>
          <p:nvPr userDrawn="1"/>
        </p:nvGrpSpPr>
        <p:grpSpPr>
          <a:xfrm>
            <a:off x="8224651" y="4227011"/>
            <a:ext cx="731520" cy="731045"/>
            <a:chOff x="8451348" y="4227622"/>
            <a:chExt cx="731520" cy="731045"/>
          </a:xfrm>
        </p:grpSpPr>
        <p:sp>
          <p:nvSpPr>
            <p:cNvPr id="11" name="Rectangle 10">
              <a:extLst>
                <a:ext uri="{FF2B5EF4-FFF2-40B4-BE49-F238E27FC236}">
                  <a16:creationId xmlns:a16="http://schemas.microsoft.com/office/drawing/2014/main" id="{5715463B-9A57-4F3E-B0AD-145B7234815B}"/>
                </a:ext>
              </a:extLst>
            </p:cNvPr>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3B47EAB-D914-49DC-8037-0A977007F84F}"/>
                </a:ext>
              </a:extLst>
            </p:cNvPr>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grpSp>
      <p:pic>
        <p:nvPicPr>
          <p:cNvPr id="15" name="Picture 14">
            <a:extLst>
              <a:ext uri="{FF2B5EF4-FFF2-40B4-BE49-F238E27FC236}">
                <a16:creationId xmlns:a16="http://schemas.microsoft.com/office/drawing/2014/main" id="{284D682A-E0EB-4F40-B7D1-4A0622D776F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12830" y="4227011"/>
            <a:ext cx="731045" cy="731045"/>
          </a:xfrm>
          <a:prstGeom prst="rect">
            <a:avLst/>
          </a:prstGeom>
        </p:spPr>
      </p:pic>
      <p:sp>
        <p:nvSpPr>
          <p:cNvPr id="13" name="Text Placeholder 2">
            <a:extLst>
              <a:ext uri="{FF2B5EF4-FFF2-40B4-BE49-F238E27FC236}">
                <a16:creationId xmlns:a16="http://schemas.microsoft.com/office/drawing/2014/main" id="{FFD42ACB-EC93-418B-9892-1BCBDAC0F081}"/>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tx1"/>
                </a:solidFill>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A726109E-4CF3-491A-BA97-BD88C122776D}"/>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09822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x2 txt box">
    <p:spTree>
      <p:nvGrpSpPr>
        <p:cNvPr id="1" name=""/>
        <p:cNvGrpSpPr/>
        <p:nvPr/>
      </p:nvGrpSpPr>
      <p:grpSpPr>
        <a:xfrm>
          <a:off x="0" y="0"/>
          <a:ext cx="0" cy="0"/>
          <a:chOff x="0" y="0"/>
          <a:chExt cx="0" cy="0"/>
        </a:xfrm>
      </p:grpSpPr>
      <p:sp>
        <p:nvSpPr>
          <p:cNvPr id="33" name="Text Placeholder 21"/>
          <p:cNvSpPr>
            <a:spLocks noGrp="1"/>
          </p:cNvSpPr>
          <p:nvPr>
            <p:ph type="body" sz="quarter" idx="16"/>
          </p:nvPr>
        </p:nvSpPr>
        <p:spPr>
          <a:xfrm>
            <a:off x="4818684" y="1152525"/>
            <a:ext cx="3896691" cy="498475"/>
          </a:xfrm>
          <a:prstGeom prst="rect">
            <a:avLst/>
          </a:prstGeom>
          <a:noFill/>
          <a:ln>
            <a:solidFill>
              <a:srgbClr val="54B900"/>
            </a:solidFill>
          </a:ln>
        </p:spPr>
        <p:txBody>
          <a:bodyPr lIns="108000" tIns="0" anchor="ctr">
            <a:noAutofit/>
          </a:bodyPr>
          <a:lstStyle>
            <a:lvl1pPr marL="0" indent="0">
              <a:lnSpc>
                <a:spcPts val="1780"/>
              </a:lnSpc>
              <a:spcBef>
                <a:spcPts val="0"/>
              </a:spcBef>
              <a:buNone/>
              <a:defRPr sz="1600" b="1">
                <a:solidFill>
                  <a:schemeClr val="tx1">
                    <a:lumMod val="75000"/>
                    <a:lumOff val="25000"/>
                  </a:schemeClr>
                </a:solidFill>
              </a:defRPr>
            </a:lvl1pPr>
            <a:lvl2pPr marL="457200" indent="0">
              <a:buNone/>
              <a:defRPr/>
            </a:lvl2pPr>
          </a:lstStyle>
          <a:p>
            <a:pPr lvl="0"/>
            <a:r>
              <a:rPr lang="en-US"/>
              <a:t>Click to edit Master text styles</a:t>
            </a:r>
          </a:p>
        </p:txBody>
      </p:sp>
      <p:sp>
        <p:nvSpPr>
          <p:cNvPr id="37" name="Text Placeholder 21"/>
          <p:cNvSpPr>
            <a:spLocks noGrp="1"/>
          </p:cNvSpPr>
          <p:nvPr>
            <p:ph type="body" sz="quarter" idx="19"/>
          </p:nvPr>
        </p:nvSpPr>
        <p:spPr>
          <a:xfrm>
            <a:off x="633411" y="1152525"/>
            <a:ext cx="3896691" cy="498475"/>
          </a:xfrm>
          <a:prstGeom prst="rect">
            <a:avLst/>
          </a:prstGeom>
          <a:noFill/>
          <a:ln>
            <a:solidFill>
              <a:srgbClr val="54B900"/>
            </a:solidFill>
          </a:ln>
        </p:spPr>
        <p:txBody>
          <a:bodyPr lIns="108000" tIns="0" anchor="ctr">
            <a:noAutofit/>
          </a:bodyPr>
          <a:lstStyle>
            <a:lvl1pPr marL="0" indent="0">
              <a:lnSpc>
                <a:spcPts val="1780"/>
              </a:lnSpc>
              <a:spcBef>
                <a:spcPts val="0"/>
              </a:spcBef>
              <a:buNone/>
              <a:defRPr sz="1600" b="1">
                <a:solidFill>
                  <a:srgbClr val="1B1E1F"/>
                </a:solidFill>
              </a:defRPr>
            </a:lvl1pPr>
            <a:lvl2pPr marL="457200" indent="0">
              <a:buNone/>
              <a:defRPr/>
            </a:lvl2pPr>
          </a:lstStyle>
          <a:p>
            <a:pPr lvl="0"/>
            <a:r>
              <a:rPr lang="en-US"/>
              <a:t>Click to edit Master text styles</a:t>
            </a:r>
          </a:p>
        </p:txBody>
      </p:sp>
      <p:sp>
        <p:nvSpPr>
          <p:cNvPr id="38" name="Text Placeholder 8"/>
          <p:cNvSpPr>
            <a:spLocks noGrp="1"/>
          </p:cNvSpPr>
          <p:nvPr>
            <p:ph type="body" sz="quarter" idx="20"/>
          </p:nvPr>
        </p:nvSpPr>
        <p:spPr>
          <a:xfrm>
            <a:off x="633411" y="1652758"/>
            <a:ext cx="3896691"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600">
                <a:solidFill>
                  <a:srgbClr val="1B1E1F"/>
                </a:solidFill>
              </a:defRPr>
            </a:lvl1pPr>
            <a:lvl2pPr marL="298800" indent="-144000">
              <a:lnSpc>
                <a:spcPct val="100000"/>
              </a:lnSpc>
              <a:spcBef>
                <a:spcPts val="0"/>
              </a:spcBef>
              <a:spcAft>
                <a:spcPts val="400"/>
              </a:spcAft>
              <a:defRPr sz="1400">
                <a:solidFill>
                  <a:srgbClr val="1B1E1F"/>
                </a:solidFill>
              </a:defRPr>
            </a:lvl2pPr>
            <a:lvl3pPr marL="450000" indent="-144000">
              <a:lnSpc>
                <a:spcPct val="100000"/>
              </a:lnSpc>
              <a:spcBef>
                <a:spcPts val="0"/>
              </a:spcBef>
              <a:spcAft>
                <a:spcPts val="400"/>
              </a:spcAft>
              <a:defRPr sz="1200">
                <a:solidFill>
                  <a:srgbClr val="1B1E1F"/>
                </a:solidFill>
              </a:defRPr>
            </a:lvl3pPr>
            <a:lvl4pPr marL="619200" indent="-144000">
              <a:lnSpc>
                <a:spcPct val="100000"/>
              </a:lnSpc>
              <a:spcBef>
                <a:spcPts val="0"/>
              </a:spcBef>
              <a:spcAft>
                <a:spcPts val="400"/>
              </a:spcAft>
              <a:defRPr sz="1200">
                <a:solidFill>
                  <a:srgbClr val="1B1E1F"/>
                </a:solidFill>
              </a:defRPr>
            </a:lvl4pPr>
            <a:lvl5pPr marL="792000" indent="-144000">
              <a:lnSpc>
                <a:spcPct val="100000"/>
              </a:lnSpc>
              <a:spcBef>
                <a:spcPts val="0"/>
              </a:spcBef>
              <a:spcAft>
                <a:spcPts val="400"/>
              </a:spcAft>
              <a:defRPr sz="12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21"/>
          </p:nvPr>
        </p:nvSpPr>
        <p:spPr>
          <a:xfrm>
            <a:off x="4818836" y="1652758"/>
            <a:ext cx="3896691"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600">
                <a:solidFill>
                  <a:srgbClr val="1B1E1F"/>
                </a:solidFill>
              </a:defRPr>
            </a:lvl1pPr>
            <a:lvl2pPr marL="298800" indent="-144000">
              <a:lnSpc>
                <a:spcPct val="100000"/>
              </a:lnSpc>
              <a:spcBef>
                <a:spcPts val="0"/>
              </a:spcBef>
              <a:spcAft>
                <a:spcPts val="400"/>
              </a:spcAft>
              <a:defRPr sz="1400">
                <a:solidFill>
                  <a:srgbClr val="1B1E1F"/>
                </a:solidFill>
              </a:defRPr>
            </a:lvl2pPr>
            <a:lvl3pPr marL="450000" indent="-144000">
              <a:lnSpc>
                <a:spcPct val="100000"/>
              </a:lnSpc>
              <a:spcBef>
                <a:spcPts val="0"/>
              </a:spcBef>
              <a:spcAft>
                <a:spcPts val="400"/>
              </a:spcAft>
              <a:defRPr sz="1200">
                <a:solidFill>
                  <a:srgbClr val="1B1E1F"/>
                </a:solidFill>
              </a:defRPr>
            </a:lvl3pPr>
            <a:lvl4pPr marL="619200" indent="-144000">
              <a:lnSpc>
                <a:spcPct val="100000"/>
              </a:lnSpc>
              <a:spcBef>
                <a:spcPts val="0"/>
              </a:spcBef>
              <a:spcAft>
                <a:spcPts val="400"/>
              </a:spcAft>
              <a:defRPr sz="1200">
                <a:solidFill>
                  <a:srgbClr val="1B1E1F"/>
                </a:solidFill>
              </a:defRPr>
            </a:lvl4pPr>
            <a:lvl5pPr marL="792000" indent="-144000">
              <a:lnSpc>
                <a:spcPct val="100000"/>
              </a:lnSpc>
              <a:spcBef>
                <a:spcPts val="0"/>
              </a:spcBef>
              <a:spcAft>
                <a:spcPts val="400"/>
              </a:spcAft>
              <a:defRPr sz="12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9"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6486190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6177022" y="1152525"/>
            <a:ext cx="2591794" cy="498475"/>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400" b="1">
                <a:solidFill>
                  <a:srgbClr val="1B1E1F"/>
                </a:solidFill>
              </a:defRPr>
            </a:lvl1pPr>
            <a:lvl2pPr marL="457200" indent="0">
              <a:buNone/>
              <a:defRPr/>
            </a:lvl2pPr>
          </a:lstStyle>
          <a:p>
            <a:pPr lvl="0"/>
            <a:r>
              <a:rPr lang="en-US"/>
              <a:t>Click to edit Master text styles</a:t>
            </a:r>
          </a:p>
        </p:txBody>
      </p:sp>
      <p:sp>
        <p:nvSpPr>
          <p:cNvPr id="13" name="Text Placeholder 21"/>
          <p:cNvSpPr>
            <a:spLocks noGrp="1"/>
          </p:cNvSpPr>
          <p:nvPr>
            <p:ph type="body" sz="quarter" idx="16"/>
          </p:nvPr>
        </p:nvSpPr>
        <p:spPr>
          <a:xfrm>
            <a:off x="3406623" y="1152525"/>
            <a:ext cx="2591794" cy="498475"/>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400" b="1">
                <a:solidFill>
                  <a:srgbClr val="1B1E1F"/>
                </a:solidFill>
              </a:defRPr>
            </a:lvl1pPr>
            <a:lvl2pPr marL="457200" indent="0">
              <a:buNone/>
              <a:defRPr/>
            </a:lvl2pPr>
          </a:lstStyle>
          <a:p>
            <a:pPr lvl="0"/>
            <a:r>
              <a:rPr lang="en-US"/>
              <a:t>Click to edit Master text styles</a:t>
            </a:r>
          </a:p>
        </p:txBody>
      </p:sp>
      <p:sp>
        <p:nvSpPr>
          <p:cNvPr id="14" name="Text Placeholder 21"/>
          <p:cNvSpPr>
            <a:spLocks noGrp="1"/>
          </p:cNvSpPr>
          <p:nvPr>
            <p:ph type="body" sz="quarter" idx="14"/>
          </p:nvPr>
        </p:nvSpPr>
        <p:spPr>
          <a:xfrm>
            <a:off x="633456" y="1152525"/>
            <a:ext cx="2591794" cy="498475"/>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400" b="1">
                <a:solidFill>
                  <a:srgbClr val="1B1E1F"/>
                </a:solidFill>
              </a:defRPr>
            </a:lvl1pPr>
            <a:lvl2pPr marL="457200" indent="0">
              <a:buNone/>
              <a:defRPr/>
            </a:lvl2pPr>
          </a:lstStyle>
          <a:p>
            <a:pPr lvl="0"/>
            <a:r>
              <a:rPr lang="en-US"/>
              <a:t>Click to edit Master text styles</a:t>
            </a:r>
          </a:p>
        </p:txBody>
      </p:sp>
      <p:sp>
        <p:nvSpPr>
          <p:cNvPr id="18" name="Text Placeholder 8"/>
          <p:cNvSpPr>
            <a:spLocks noGrp="1"/>
          </p:cNvSpPr>
          <p:nvPr>
            <p:ph type="body" sz="quarter" idx="20"/>
          </p:nvPr>
        </p:nvSpPr>
        <p:spPr>
          <a:xfrm>
            <a:off x="633411" y="1652758"/>
            <a:ext cx="2591839"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600">
                <a:solidFill>
                  <a:srgbClr val="1B1E1F"/>
                </a:solidFill>
              </a:defRPr>
            </a:lvl1pPr>
            <a:lvl2pPr marL="298800" indent="-144000">
              <a:lnSpc>
                <a:spcPct val="100000"/>
              </a:lnSpc>
              <a:spcBef>
                <a:spcPts val="0"/>
              </a:spcBef>
              <a:spcAft>
                <a:spcPts val="400"/>
              </a:spcAft>
              <a:defRPr sz="1400">
                <a:solidFill>
                  <a:srgbClr val="1B1E1F"/>
                </a:solidFill>
              </a:defRPr>
            </a:lvl2pPr>
            <a:lvl3pPr marL="450000" indent="-144000">
              <a:lnSpc>
                <a:spcPct val="100000"/>
              </a:lnSpc>
              <a:spcBef>
                <a:spcPts val="0"/>
              </a:spcBef>
              <a:spcAft>
                <a:spcPts val="400"/>
              </a:spcAft>
              <a:defRPr sz="1200">
                <a:solidFill>
                  <a:srgbClr val="1B1E1F"/>
                </a:solidFill>
              </a:defRPr>
            </a:lvl3pPr>
            <a:lvl4pPr marL="619200" indent="-144000">
              <a:lnSpc>
                <a:spcPct val="100000"/>
              </a:lnSpc>
              <a:spcBef>
                <a:spcPts val="0"/>
              </a:spcBef>
              <a:spcAft>
                <a:spcPts val="400"/>
              </a:spcAft>
              <a:defRPr sz="1200">
                <a:solidFill>
                  <a:srgbClr val="1B1E1F"/>
                </a:solidFill>
              </a:defRPr>
            </a:lvl4pPr>
            <a:lvl5pPr marL="792000" indent="-144000">
              <a:lnSpc>
                <a:spcPct val="100000"/>
              </a:lnSpc>
              <a:spcBef>
                <a:spcPts val="0"/>
              </a:spcBef>
              <a:spcAft>
                <a:spcPts val="400"/>
              </a:spcAft>
              <a:defRPr sz="12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3406624" y="1652758"/>
            <a:ext cx="2591794" cy="2881141"/>
          </a:xfrm>
          <a:prstGeom prst="rect">
            <a:avLst/>
          </a:prstGeom>
          <a:noFill/>
          <a:ln>
            <a:solidFill>
              <a:srgbClr val="00A6B8"/>
            </a:solidFill>
          </a:ln>
        </p:spPr>
        <p:txBody>
          <a:bodyPr lIns="108000" tIns="108000" rIns="108000"/>
          <a:lstStyle>
            <a:lvl1pPr marL="144000" indent="-144000">
              <a:lnSpc>
                <a:spcPct val="100000"/>
              </a:lnSpc>
              <a:spcBef>
                <a:spcPts val="0"/>
              </a:spcBef>
              <a:spcAft>
                <a:spcPts val="400"/>
              </a:spcAft>
              <a:buClr>
                <a:schemeClr val="accent3"/>
              </a:buClr>
              <a:defRPr sz="1600">
                <a:solidFill>
                  <a:srgbClr val="1B1E1F"/>
                </a:solidFill>
              </a:defRPr>
            </a:lvl1pPr>
            <a:lvl2pPr marL="298800" indent="-144000">
              <a:lnSpc>
                <a:spcPct val="100000"/>
              </a:lnSpc>
              <a:spcBef>
                <a:spcPts val="0"/>
              </a:spcBef>
              <a:spcAft>
                <a:spcPts val="400"/>
              </a:spcAft>
              <a:buClr>
                <a:schemeClr val="accent3"/>
              </a:buClr>
              <a:defRPr sz="1400">
                <a:solidFill>
                  <a:srgbClr val="1B1E1F"/>
                </a:solidFill>
              </a:defRPr>
            </a:lvl2pPr>
            <a:lvl3pPr marL="450000" indent="-144000">
              <a:lnSpc>
                <a:spcPct val="100000"/>
              </a:lnSpc>
              <a:spcBef>
                <a:spcPts val="0"/>
              </a:spcBef>
              <a:spcAft>
                <a:spcPts val="400"/>
              </a:spcAft>
              <a:buClr>
                <a:schemeClr val="accent3"/>
              </a:buClr>
              <a:defRPr sz="1200">
                <a:solidFill>
                  <a:srgbClr val="1B1E1F"/>
                </a:solidFill>
              </a:defRPr>
            </a:lvl3pPr>
            <a:lvl4pPr marL="619200" indent="-144000">
              <a:lnSpc>
                <a:spcPct val="100000"/>
              </a:lnSpc>
              <a:spcBef>
                <a:spcPts val="0"/>
              </a:spcBef>
              <a:spcAft>
                <a:spcPts val="400"/>
              </a:spcAft>
              <a:buClr>
                <a:schemeClr val="accent3"/>
              </a:buClr>
              <a:defRPr sz="1200">
                <a:solidFill>
                  <a:srgbClr val="1B1E1F"/>
                </a:solidFill>
              </a:defRPr>
            </a:lvl4pPr>
            <a:lvl5pPr marL="792000" indent="-144000">
              <a:lnSpc>
                <a:spcPct val="100000"/>
              </a:lnSpc>
              <a:spcBef>
                <a:spcPts val="0"/>
              </a:spcBef>
              <a:spcAft>
                <a:spcPts val="400"/>
              </a:spcAft>
              <a:buClr>
                <a:schemeClr val="accent3"/>
              </a:buClr>
              <a:defRPr sz="12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6177021" y="1652758"/>
            <a:ext cx="2586667" cy="2881141"/>
          </a:xfrm>
          <a:prstGeom prst="rect">
            <a:avLst/>
          </a:prstGeom>
          <a:noFill/>
          <a:ln>
            <a:solidFill>
              <a:srgbClr val="ED9A22"/>
            </a:solidFill>
          </a:ln>
        </p:spPr>
        <p:txBody>
          <a:bodyPr lIns="108000" tIns="108000" rIns="108000"/>
          <a:lstStyle>
            <a:lvl1pPr marL="144000" indent="-144000">
              <a:lnSpc>
                <a:spcPct val="100000"/>
              </a:lnSpc>
              <a:spcBef>
                <a:spcPts val="0"/>
              </a:spcBef>
              <a:spcAft>
                <a:spcPts val="400"/>
              </a:spcAft>
              <a:buClr>
                <a:srgbClr val="ED9A22"/>
              </a:buClr>
              <a:defRPr sz="1600">
                <a:solidFill>
                  <a:srgbClr val="1B1E1F"/>
                </a:solidFill>
              </a:defRPr>
            </a:lvl1pPr>
            <a:lvl2pPr marL="298800" indent="-144000">
              <a:lnSpc>
                <a:spcPct val="100000"/>
              </a:lnSpc>
              <a:spcBef>
                <a:spcPts val="0"/>
              </a:spcBef>
              <a:spcAft>
                <a:spcPts val="400"/>
              </a:spcAft>
              <a:buClr>
                <a:schemeClr val="accent4"/>
              </a:buClr>
              <a:defRPr sz="1400">
                <a:solidFill>
                  <a:srgbClr val="1B1E1F"/>
                </a:solidFill>
              </a:defRPr>
            </a:lvl2pPr>
            <a:lvl3pPr marL="450000" indent="-144000">
              <a:lnSpc>
                <a:spcPct val="100000"/>
              </a:lnSpc>
              <a:spcBef>
                <a:spcPts val="0"/>
              </a:spcBef>
              <a:spcAft>
                <a:spcPts val="400"/>
              </a:spcAft>
              <a:buClr>
                <a:schemeClr val="accent4"/>
              </a:buClr>
              <a:defRPr sz="1200">
                <a:solidFill>
                  <a:srgbClr val="1B1E1F"/>
                </a:solidFill>
              </a:defRPr>
            </a:lvl3pPr>
            <a:lvl4pPr marL="619200" indent="-144000">
              <a:lnSpc>
                <a:spcPct val="100000"/>
              </a:lnSpc>
              <a:spcBef>
                <a:spcPts val="0"/>
              </a:spcBef>
              <a:spcAft>
                <a:spcPts val="400"/>
              </a:spcAft>
              <a:buClr>
                <a:schemeClr val="accent4"/>
              </a:buClr>
              <a:defRPr sz="1200">
                <a:solidFill>
                  <a:srgbClr val="1B1E1F"/>
                </a:solidFill>
              </a:defRPr>
            </a:lvl4pPr>
            <a:lvl5pPr marL="792000" indent="-144000">
              <a:lnSpc>
                <a:spcPct val="100000"/>
              </a:lnSpc>
              <a:spcBef>
                <a:spcPts val="0"/>
              </a:spcBef>
              <a:spcAft>
                <a:spcPts val="400"/>
              </a:spcAft>
              <a:buClr>
                <a:schemeClr val="accent4"/>
              </a:buClr>
              <a:defRPr sz="12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x4 column txt box">
    <p:spTree>
      <p:nvGrpSpPr>
        <p:cNvPr id="1" name=""/>
        <p:cNvGrpSpPr/>
        <p:nvPr/>
      </p:nvGrpSpPr>
      <p:grpSpPr>
        <a:xfrm>
          <a:off x="0" y="0"/>
          <a:ext cx="0" cy="0"/>
          <a:chOff x="0" y="0"/>
          <a:chExt cx="0" cy="0"/>
        </a:xfrm>
      </p:grpSpPr>
      <p:sp>
        <p:nvSpPr>
          <p:cNvPr id="14" name="Text Placeholder 21"/>
          <p:cNvSpPr>
            <a:spLocks noGrp="1"/>
          </p:cNvSpPr>
          <p:nvPr>
            <p:ph type="body" sz="quarter" idx="14"/>
          </p:nvPr>
        </p:nvSpPr>
        <p:spPr>
          <a:xfrm>
            <a:off x="633412" y="1152000"/>
            <a:ext cx="1937532" cy="498475"/>
          </a:xfrm>
          <a:prstGeom prst="rect">
            <a:avLst/>
          </a:prstGeom>
          <a:noFill/>
          <a:ln>
            <a:solidFill>
              <a:srgbClr val="54B900"/>
            </a:solidFill>
          </a:ln>
        </p:spPr>
        <p:txBody>
          <a:bodyPr lIns="108000" tIns="0" anchor="ctr">
            <a:noAutofit/>
          </a:bodyPr>
          <a:lstStyle>
            <a:lvl1pPr marL="0" indent="0">
              <a:lnSpc>
                <a:spcPct val="80000"/>
              </a:lnSpc>
              <a:spcBef>
                <a:spcPts val="0"/>
              </a:spcBef>
              <a:spcAft>
                <a:spcPts val="0"/>
              </a:spcAft>
              <a:buNone/>
              <a:defRPr sz="1400" b="1" baseline="0">
                <a:solidFill>
                  <a:srgbClr val="1B1E1F"/>
                </a:solidFill>
              </a:defRPr>
            </a:lvl1pPr>
            <a:lvl2pPr marL="457200" indent="0">
              <a:buNone/>
              <a:defRPr/>
            </a:lvl2pPr>
          </a:lstStyle>
          <a:p>
            <a:pPr lvl="0"/>
            <a:r>
              <a:rPr lang="en-US"/>
              <a:t>Click to edit Master text styles</a:t>
            </a:r>
          </a:p>
        </p:txBody>
      </p:sp>
      <p:sp>
        <p:nvSpPr>
          <p:cNvPr id="18" name="Text Placeholder 21"/>
          <p:cNvSpPr>
            <a:spLocks noGrp="1"/>
          </p:cNvSpPr>
          <p:nvPr>
            <p:ph type="body" sz="quarter" idx="16"/>
          </p:nvPr>
        </p:nvSpPr>
        <p:spPr>
          <a:xfrm>
            <a:off x="2717316" y="1152000"/>
            <a:ext cx="1937532" cy="498475"/>
          </a:xfrm>
          <a:prstGeom prst="rect">
            <a:avLst/>
          </a:prstGeom>
          <a:noFill/>
          <a:ln>
            <a:solidFill>
              <a:srgbClr val="00B489"/>
            </a:solidFill>
          </a:ln>
        </p:spPr>
        <p:txBody>
          <a:bodyPr lIns="108000" tIns="0" anchor="ctr">
            <a:noAutofit/>
          </a:bodyPr>
          <a:lstStyle>
            <a:lvl1pPr marL="0" indent="0">
              <a:lnSpc>
                <a:spcPct val="80000"/>
              </a:lnSpc>
              <a:spcBef>
                <a:spcPts val="0"/>
              </a:spcBef>
              <a:buNone/>
              <a:defRPr sz="1400" b="1" baseline="0">
                <a:solidFill>
                  <a:srgbClr val="1B1E1F"/>
                </a:solidFill>
              </a:defRPr>
            </a:lvl1pPr>
            <a:lvl2pPr marL="457200" indent="0">
              <a:buNone/>
              <a:defRPr/>
            </a:lvl2pPr>
          </a:lstStyle>
          <a:p>
            <a:pPr lvl="0"/>
            <a:r>
              <a:rPr lang="en-US"/>
              <a:t>Click to edit Master text styles</a:t>
            </a:r>
          </a:p>
        </p:txBody>
      </p:sp>
      <p:sp>
        <p:nvSpPr>
          <p:cNvPr id="20" name="Text Placeholder 21"/>
          <p:cNvSpPr>
            <a:spLocks noGrp="1"/>
          </p:cNvSpPr>
          <p:nvPr>
            <p:ph type="body" sz="quarter" idx="18"/>
          </p:nvPr>
        </p:nvSpPr>
        <p:spPr>
          <a:xfrm>
            <a:off x="4774178" y="1152000"/>
            <a:ext cx="1937532" cy="498475"/>
          </a:xfrm>
          <a:prstGeom prst="rect">
            <a:avLst/>
          </a:prstGeom>
          <a:noFill/>
          <a:ln>
            <a:solidFill>
              <a:srgbClr val="0083A2"/>
            </a:solidFill>
          </a:ln>
        </p:spPr>
        <p:txBody>
          <a:bodyPr lIns="108000" tIns="0" anchor="ctr">
            <a:noAutofit/>
          </a:bodyPr>
          <a:lstStyle>
            <a:lvl1pPr marL="0" indent="0">
              <a:lnSpc>
                <a:spcPct val="80000"/>
              </a:lnSpc>
              <a:spcBef>
                <a:spcPts val="0"/>
              </a:spcBef>
              <a:buNone/>
              <a:defRPr sz="1400" b="1" baseline="0">
                <a:solidFill>
                  <a:srgbClr val="1B1E1F"/>
                </a:solidFill>
              </a:defRPr>
            </a:lvl1pPr>
            <a:lvl2pPr marL="457200" indent="0">
              <a:buNone/>
              <a:defRPr/>
            </a:lvl2pPr>
          </a:lstStyle>
          <a:p>
            <a:pPr lvl="0"/>
            <a:r>
              <a:rPr lang="en-US"/>
              <a:t>Click to edit Master text styles</a:t>
            </a:r>
          </a:p>
        </p:txBody>
      </p:sp>
      <p:sp>
        <p:nvSpPr>
          <p:cNvPr id="22" name="Text Placeholder 21"/>
          <p:cNvSpPr>
            <a:spLocks noGrp="1"/>
          </p:cNvSpPr>
          <p:nvPr>
            <p:ph type="body" sz="quarter" idx="20"/>
          </p:nvPr>
        </p:nvSpPr>
        <p:spPr>
          <a:xfrm>
            <a:off x="6831039" y="1152000"/>
            <a:ext cx="1937532" cy="498475"/>
          </a:xfrm>
          <a:prstGeom prst="rect">
            <a:avLst/>
          </a:prstGeom>
          <a:noFill/>
          <a:ln>
            <a:solidFill>
              <a:srgbClr val="009ABF"/>
            </a:solidFill>
          </a:ln>
        </p:spPr>
        <p:txBody>
          <a:bodyPr lIns="108000" tIns="0" anchor="ctr">
            <a:noAutofit/>
          </a:bodyPr>
          <a:lstStyle>
            <a:lvl1pPr marL="0" indent="0">
              <a:lnSpc>
                <a:spcPct val="80000"/>
              </a:lnSpc>
              <a:spcBef>
                <a:spcPts val="0"/>
              </a:spcBef>
              <a:buNone/>
              <a:defRPr sz="1400" b="1" baseline="0">
                <a:solidFill>
                  <a:srgbClr val="1B1E1F"/>
                </a:solidFill>
              </a:defRPr>
            </a:lvl1pPr>
            <a:lvl2pPr marL="457200" indent="0">
              <a:buNone/>
              <a:defRPr/>
            </a:lvl2pPr>
          </a:lstStyle>
          <a:p>
            <a:pPr lvl="0"/>
            <a:r>
              <a:rPr lang="en-US"/>
              <a:t>Click to edit Master text styles</a:t>
            </a:r>
          </a:p>
        </p:txBody>
      </p:sp>
      <p:sp>
        <p:nvSpPr>
          <p:cNvPr id="13" name="Text Placeholder 8"/>
          <p:cNvSpPr>
            <a:spLocks noGrp="1"/>
          </p:cNvSpPr>
          <p:nvPr>
            <p:ph type="body" sz="quarter" idx="21"/>
          </p:nvPr>
        </p:nvSpPr>
        <p:spPr>
          <a:xfrm>
            <a:off x="633411" y="1645501"/>
            <a:ext cx="1937533"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400">
                <a:solidFill>
                  <a:srgbClr val="1B1E1F"/>
                </a:solidFill>
              </a:defRPr>
            </a:lvl1pPr>
            <a:lvl2pPr marL="298800" indent="-144000">
              <a:lnSpc>
                <a:spcPct val="100000"/>
              </a:lnSpc>
              <a:spcBef>
                <a:spcPts val="0"/>
              </a:spcBef>
              <a:spcAft>
                <a:spcPts val="400"/>
              </a:spcAft>
              <a:defRPr sz="1200">
                <a:solidFill>
                  <a:srgbClr val="1B1E1F"/>
                </a:solidFill>
              </a:defRPr>
            </a:lvl2pPr>
            <a:lvl3pPr marL="450000" indent="-144000">
              <a:lnSpc>
                <a:spcPct val="100000"/>
              </a:lnSpc>
              <a:spcBef>
                <a:spcPts val="0"/>
              </a:spcBef>
              <a:spcAft>
                <a:spcPts val="400"/>
              </a:spcAft>
              <a:defRPr sz="1100">
                <a:solidFill>
                  <a:srgbClr val="1B1E1F"/>
                </a:solidFill>
              </a:defRPr>
            </a:lvl3pPr>
            <a:lvl4pPr marL="619200" indent="-144000">
              <a:lnSpc>
                <a:spcPct val="100000"/>
              </a:lnSpc>
              <a:spcBef>
                <a:spcPts val="0"/>
              </a:spcBef>
              <a:spcAft>
                <a:spcPts val="400"/>
              </a:spcAft>
              <a:defRPr sz="1100">
                <a:solidFill>
                  <a:srgbClr val="1B1E1F"/>
                </a:solidFill>
              </a:defRPr>
            </a:lvl4pPr>
            <a:lvl5pPr marL="792000" indent="-144000">
              <a:lnSpc>
                <a:spcPct val="100000"/>
              </a:lnSpc>
              <a:spcBef>
                <a:spcPts val="0"/>
              </a:spcBef>
              <a:spcAft>
                <a:spcPts val="400"/>
              </a:spcAft>
              <a:defRPr sz="11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8"/>
          <p:cNvSpPr>
            <a:spLocks noGrp="1"/>
          </p:cNvSpPr>
          <p:nvPr>
            <p:ph type="body" sz="quarter" idx="22"/>
          </p:nvPr>
        </p:nvSpPr>
        <p:spPr>
          <a:xfrm>
            <a:off x="2717316" y="1645501"/>
            <a:ext cx="1937533" cy="2881141"/>
          </a:xfrm>
          <a:prstGeom prst="rect">
            <a:avLst/>
          </a:prstGeom>
          <a:noFill/>
          <a:ln>
            <a:solidFill>
              <a:srgbClr val="009A75"/>
            </a:solidFill>
          </a:ln>
        </p:spPr>
        <p:txBody>
          <a:bodyPr lIns="108000" tIns="108000" rIns="108000"/>
          <a:lstStyle>
            <a:lvl1pPr marL="144000" indent="-144000">
              <a:lnSpc>
                <a:spcPct val="100000"/>
              </a:lnSpc>
              <a:spcBef>
                <a:spcPts val="0"/>
              </a:spcBef>
              <a:spcAft>
                <a:spcPts val="400"/>
              </a:spcAft>
              <a:buClr>
                <a:schemeClr val="accent2"/>
              </a:buClr>
              <a:defRPr sz="1400">
                <a:solidFill>
                  <a:srgbClr val="1B1E1F"/>
                </a:solidFill>
              </a:defRPr>
            </a:lvl1pPr>
            <a:lvl2pPr marL="298800" indent="-144000">
              <a:lnSpc>
                <a:spcPct val="100000"/>
              </a:lnSpc>
              <a:spcBef>
                <a:spcPts val="0"/>
              </a:spcBef>
              <a:spcAft>
                <a:spcPts val="400"/>
              </a:spcAft>
              <a:buClr>
                <a:schemeClr val="accent2"/>
              </a:buClr>
              <a:defRPr sz="1200">
                <a:solidFill>
                  <a:srgbClr val="1B1E1F"/>
                </a:solidFill>
              </a:defRPr>
            </a:lvl2pPr>
            <a:lvl3pPr marL="450000" indent="-144000">
              <a:lnSpc>
                <a:spcPct val="100000"/>
              </a:lnSpc>
              <a:spcBef>
                <a:spcPts val="0"/>
              </a:spcBef>
              <a:spcAft>
                <a:spcPts val="400"/>
              </a:spcAft>
              <a:buClr>
                <a:schemeClr val="accent2"/>
              </a:buClr>
              <a:defRPr sz="1100">
                <a:solidFill>
                  <a:srgbClr val="1B1E1F"/>
                </a:solidFill>
              </a:defRPr>
            </a:lvl3pPr>
            <a:lvl4pPr marL="619200" indent="-144000">
              <a:lnSpc>
                <a:spcPct val="100000"/>
              </a:lnSpc>
              <a:spcBef>
                <a:spcPts val="0"/>
              </a:spcBef>
              <a:spcAft>
                <a:spcPts val="400"/>
              </a:spcAft>
              <a:buClr>
                <a:schemeClr val="accent2"/>
              </a:buClr>
              <a:defRPr sz="1100">
                <a:solidFill>
                  <a:srgbClr val="1B1E1F"/>
                </a:solidFill>
              </a:defRPr>
            </a:lvl4pPr>
            <a:lvl5pPr marL="792000" indent="-144000">
              <a:lnSpc>
                <a:spcPct val="100000"/>
              </a:lnSpc>
              <a:spcBef>
                <a:spcPts val="0"/>
              </a:spcBef>
              <a:spcAft>
                <a:spcPts val="400"/>
              </a:spcAft>
              <a:buClr>
                <a:schemeClr val="accent2"/>
              </a:buClr>
              <a:defRPr sz="11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8"/>
          <p:cNvSpPr>
            <a:spLocks noGrp="1"/>
          </p:cNvSpPr>
          <p:nvPr>
            <p:ph type="body" sz="quarter" idx="23"/>
          </p:nvPr>
        </p:nvSpPr>
        <p:spPr>
          <a:xfrm>
            <a:off x="4774716" y="1645501"/>
            <a:ext cx="1937533" cy="2881141"/>
          </a:xfrm>
          <a:prstGeom prst="rect">
            <a:avLst/>
          </a:prstGeom>
          <a:noFill/>
          <a:ln>
            <a:solidFill>
              <a:srgbClr val="0083A2"/>
            </a:solidFill>
          </a:ln>
        </p:spPr>
        <p:txBody>
          <a:bodyPr lIns="108000" tIns="108000" rIns="108000"/>
          <a:lstStyle>
            <a:lvl1pPr marL="144000" indent="-144000">
              <a:lnSpc>
                <a:spcPct val="100000"/>
              </a:lnSpc>
              <a:spcBef>
                <a:spcPts val="0"/>
              </a:spcBef>
              <a:spcAft>
                <a:spcPts val="400"/>
              </a:spcAft>
              <a:buClr>
                <a:schemeClr val="accent3"/>
              </a:buClr>
              <a:defRPr sz="1400">
                <a:solidFill>
                  <a:srgbClr val="1B1E1F"/>
                </a:solidFill>
              </a:defRPr>
            </a:lvl1pPr>
            <a:lvl2pPr marL="298800" indent="-144000">
              <a:lnSpc>
                <a:spcPct val="100000"/>
              </a:lnSpc>
              <a:spcBef>
                <a:spcPts val="0"/>
              </a:spcBef>
              <a:spcAft>
                <a:spcPts val="400"/>
              </a:spcAft>
              <a:buClr>
                <a:schemeClr val="accent3"/>
              </a:buClr>
              <a:defRPr sz="1200">
                <a:solidFill>
                  <a:srgbClr val="1B1E1F"/>
                </a:solidFill>
              </a:defRPr>
            </a:lvl2pPr>
            <a:lvl3pPr marL="450000" indent="-144000">
              <a:lnSpc>
                <a:spcPct val="100000"/>
              </a:lnSpc>
              <a:spcBef>
                <a:spcPts val="0"/>
              </a:spcBef>
              <a:spcAft>
                <a:spcPts val="400"/>
              </a:spcAft>
              <a:buClr>
                <a:schemeClr val="accent3"/>
              </a:buClr>
              <a:defRPr sz="1100">
                <a:solidFill>
                  <a:srgbClr val="1B1E1F"/>
                </a:solidFill>
              </a:defRPr>
            </a:lvl3pPr>
            <a:lvl4pPr marL="619200" indent="-144000">
              <a:lnSpc>
                <a:spcPct val="100000"/>
              </a:lnSpc>
              <a:spcBef>
                <a:spcPts val="0"/>
              </a:spcBef>
              <a:spcAft>
                <a:spcPts val="400"/>
              </a:spcAft>
              <a:buClr>
                <a:schemeClr val="accent3"/>
              </a:buClr>
              <a:defRPr sz="1100">
                <a:solidFill>
                  <a:srgbClr val="1B1E1F"/>
                </a:solidFill>
              </a:defRPr>
            </a:lvl4pPr>
            <a:lvl5pPr marL="792000" indent="-144000">
              <a:lnSpc>
                <a:spcPct val="100000"/>
              </a:lnSpc>
              <a:spcBef>
                <a:spcPts val="0"/>
              </a:spcBef>
              <a:spcAft>
                <a:spcPts val="400"/>
              </a:spcAft>
              <a:buClr>
                <a:schemeClr val="accent3"/>
              </a:buClr>
              <a:defRPr sz="11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8"/>
          <p:cNvSpPr>
            <a:spLocks noGrp="1"/>
          </p:cNvSpPr>
          <p:nvPr>
            <p:ph type="body" sz="quarter" idx="24"/>
          </p:nvPr>
        </p:nvSpPr>
        <p:spPr>
          <a:xfrm>
            <a:off x="6831038" y="1645501"/>
            <a:ext cx="1937533" cy="2881141"/>
          </a:xfrm>
          <a:prstGeom prst="rect">
            <a:avLst/>
          </a:prstGeom>
          <a:noFill/>
          <a:ln>
            <a:solidFill>
              <a:srgbClr val="009ABF"/>
            </a:solidFill>
          </a:ln>
        </p:spPr>
        <p:txBody>
          <a:bodyPr lIns="108000" tIns="108000" rIns="108000"/>
          <a:lstStyle>
            <a:lvl1pPr marL="144000" indent="-144000">
              <a:lnSpc>
                <a:spcPct val="100000"/>
              </a:lnSpc>
              <a:spcBef>
                <a:spcPts val="0"/>
              </a:spcBef>
              <a:spcAft>
                <a:spcPts val="400"/>
              </a:spcAft>
              <a:buClr>
                <a:schemeClr val="accent4"/>
              </a:buClr>
              <a:defRPr sz="1400">
                <a:solidFill>
                  <a:srgbClr val="1B1E1F"/>
                </a:solidFill>
              </a:defRPr>
            </a:lvl1pPr>
            <a:lvl2pPr marL="298800" indent="-144000">
              <a:lnSpc>
                <a:spcPct val="100000"/>
              </a:lnSpc>
              <a:spcBef>
                <a:spcPts val="0"/>
              </a:spcBef>
              <a:spcAft>
                <a:spcPts val="400"/>
              </a:spcAft>
              <a:buClr>
                <a:schemeClr val="accent4"/>
              </a:buClr>
              <a:defRPr sz="1200">
                <a:solidFill>
                  <a:srgbClr val="1B1E1F"/>
                </a:solidFill>
              </a:defRPr>
            </a:lvl2pPr>
            <a:lvl3pPr marL="450000" indent="-144000">
              <a:lnSpc>
                <a:spcPct val="100000"/>
              </a:lnSpc>
              <a:spcBef>
                <a:spcPts val="0"/>
              </a:spcBef>
              <a:spcAft>
                <a:spcPts val="400"/>
              </a:spcAft>
              <a:buClr>
                <a:schemeClr val="accent4"/>
              </a:buClr>
              <a:defRPr sz="1100">
                <a:solidFill>
                  <a:srgbClr val="1B1E1F"/>
                </a:solidFill>
              </a:defRPr>
            </a:lvl3pPr>
            <a:lvl4pPr marL="619200" indent="-144000">
              <a:lnSpc>
                <a:spcPct val="100000"/>
              </a:lnSpc>
              <a:spcBef>
                <a:spcPts val="0"/>
              </a:spcBef>
              <a:spcAft>
                <a:spcPts val="400"/>
              </a:spcAft>
              <a:buClr>
                <a:schemeClr val="accent4"/>
              </a:buClr>
              <a:defRPr sz="1100">
                <a:solidFill>
                  <a:srgbClr val="1B1E1F"/>
                </a:solidFill>
              </a:defRPr>
            </a:lvl4pPr>
            <a:lvl5pPr marL="792000" indent="-144000">
              <a:lnSpc>
                <a:spcPct val="100000"/>
              </a:lnSpc>
              <a:spcBef>
                <a:spcPts val="0"/>
              </a:spcBef>
              <a:spcAft>
                <a:spcPts val="400"/>
              </a:spcAft>
              <a:buClr>
                <a:schemeClr val="accent4"/>
              </a:buClr>
              <a:defRPr sz="11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33313247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633409" y="1152000"/>
            <a:ext cx="4022253" cy="3373600"/>
          </a:xfrm>
          <a:prstGeom prst="rect">
            <a:avLst/>
          </a:prstGeom>
        </p:spPr>
        <p:txBody>
          <a:bodyPr/>
          <a:lstStyle>
            <a:lvl1pPr marL="0" marR="0" indent="0" algn="ctr" defTabSz="457200" rtl="0" eaLnBrk="1" fontAlgn="auto" latinLnBrk="0" hangingPunct="1">
              <a:lnSpc>
                <a:spcPts val="2480"/>
              </a:lnSpc>
              <a:spcBef>
                <a:spcPct val="20000"/>
              </a:spcBef>
              <a:spcAft>
                <a:spcPts val="0"/>
              </a:spcAft>
              <a:buClrTx/>
              <a:buSzTx/>
              <a:buFont typeface="Arial"/>
              <a:buNone/>
              <a:tabLst/>
              <a:defRPr sz="1400"/>
            </a:lvl1pPr>
          </a:lstStyle>
          <a:p>
            <a:pPr lvl="0"/>
            <a:r>
              <a:rPr lang="en-US" noProof="0"/>
              <a:t>Click icon to add picture</a:t>
            </a:r>
          </a:p>
        </p:txBody>
      </p:sp>
      <p:sp>
        <p:nvSpPr>
          <p:cNvPr id="10" name="Text Placeholder 21"/>
          <p:cNvSpPr>
            <a:spLocks noGrp="1"/>
          </p:cNvSpPr>
          <p:nvPr>
            <p:ph type="body" sz="quarter" idx="16"/>
          </p:nvPr>
        </p:nvSpPr>
        <p:spPr>
          <a:xfrm>
            <a:off x="4863971" y="1152525"/>
            <a:ext cx="3754800" cy="498475"/>
          </a:xfrm>
          <a:prstGeom prst="rect">
            <a:avLst/>
          </a:prstGeom>
          <a:noFill/>
          <a:ln>
            <a:solidFill>
              <a:srgbClr val="54B900"/>
            </a:solidFill>
          </a:ln>
        </p:spPr>
        <p:txBody>
          <a:bodyPr lIns="108000" tIns="0" anchor="ctr">
            <a:noAutofit/>
          </a:bodyPr>
          <a:lstStyle>
            <a:lvl1pPr marL="0" indent="0">
              <a:lnSpc>
                <a:spcPts val="1780"/>
              </a:lnSpc>
              <a:spcBef>
                <a:spcPts val="0"/>
              </a:spcBef>
              <a:buNone/>
              <a:defRPr sz="1600" b="1">
                <a:solidFill>
                  <a:srgbClr val="1B1E1F"/>
                </a:solidFill>
              </a:defRPr>
            </a:lvl1pPr>
            <a:lvl2pPr marL="457200" indent="0">
              <a:buNone/>
              <a:defRPr/>
            </a:lvl2pPr>
          </a:lstStyle>
          <a:p>
            <a:pPr lvl="0"/>
            <a:r>
              <a:rPr lang="en-US"/>
              <a:t>Click to edit Master text styles</a:t>
            </a:r>
          </a:p>
        </p:txBody>
      </p:sp>
      <p:sp>
        <p:nvSpPr>
          <p:cNvPr id="12" name="Text Placeholder 8"/>
          <p:cNvSpPr>
            <a:spLocks noGrp="1"/>
          </p:cNvSpPr>
          <p:nvPr>
            <p:ph type="body" sz="quarter" idx="20"/>
          </p:nvPr>
        </p:nvSpPr>
        <p:spPr>
          <a:xfrm>
            <a:off x="4863972" y="1652758"/>
            <a:ext cx="3754800"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600">
                <a:solidFill>
                  <a:srgbClr val="1B1E1F"/>
                </a:solidFill>
              </a:defRPr>
            </a:lvl1pPr>
            <a:lvl2pPr marL="298800" indent="-144000">
              <a:lnSpc>
                <a:spcPct val="100000"/>
              </a:lnSpc>
              <a:spcBef>
                <a:spcPts val="0"/>
              </a:spcBef>
              <a:spcAft>
                <a:spcPts val="400"/>
              </a:spcAft>
              <a:defRPr sz="1400">
                <a:solidFill>
                  <a:srgbClr val="1B1E1F"/>
                </a:solidFill>
              </a:defRPr>
            </a:lvl2pPr>
            <a:lvl3pPr marL="450000" indent="-144000">
              <a:lnSpc>
                <a:spcPct val="100000"/>
              </a:lnSpc>
              <a:spcBef>
                <a:spcPts val="0"/>
              </a:spcBef>
              <a:spcAft>
                <a:spcPts val="400"/>
              </a:spcAft>
              <a:defRPr sz="1200">
                <a:solidFill>
                  <a:srgbClr val="1B1E1F"/>
                </a:solidFill>
              </a:defRPr>
            </a:lvl3pPr>
            <a:lvl4pPr marL="619200" indent="-144000">
              <a:lnSpc>
                <a:spcPct val="100000"/>
              </a:lnSpc>
              <a:spcBef>
                <a:spcPts val="0"/>
              </a:spcBef>
              <a:spcAft>
                <a:spcPts val="400"/>
              </a:spcAft>
              <a:defRPr sz="1200">
                <a:solidFill>
                  <a:srgbClr val="1B1E1F"/>
                </a:solidFill>
              </a:defRPr>
            </a:lvl4pPr>
            <a:lvl5pPr marL="792000" indent="-144000">
              <a:lnSpc>
                <a:spcPct val="100000"/>
              </a:lnSpc>
              <a:spcBef>
                <a:spcPts val="0"/>
              </a:spcBef>
              <a:spcAft>
                <a:spcPts val="400"/>
              </a:spcAft>
              <a:defRPr sz="12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633408" y="967564"/>
            <a:ext cx="8212880" cy="3220262"/>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Picture Placeholder 9"/>
          <p:cNvSpPr>
            <a:spLocks noGrp="1"/>
          </p:cNvSpPr>
          <p:nvPr>
            <p:ph type="pic" sz="quarter" idx="16"/>
          </p:nvPr>
        </p:nvSpPr>
        <p:spPr>
          <a:xfrm>
            <a:off x="474662" y="379801"/>
            <a:ext cx="8289925" cy="4165192"/>
          </a:xfrm>
          <a:prstGeom prst="rect">
            <a:avLst/>
          </a:prstGeom>
        </p:spPr>
        <p:txBody>
          <a:bodyPr rIns="1836000" anchor="ctr"/>
          <a:lstStyle>
            <a:lvl1pPr marL="0" indent="0" algn="r">
              <a:buNone/>
              <a:defRPr sz="12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633413" y="1198075"/>
            <a:ext cx="2664409" cy="2640000"/>
          </a:xfrm>
          <a:prstGeom prst="rect">
            <a:avLst/>
          </a:prstGeom>
          <a:noFill/>
          <a:ln>
            <a:solidFill>
              <a:srgbClr val="54B900"/>
            </a:solidFill>
          </a:ln>
        </p:spPr>
        <p:txBody>
          <a:bodyPr lIns="108000" tIns="108000" rIns="108000"/>
          <a:lstStyle>
            <a:lvl1pPr marL="0" indent="0">
              <a:lnSpc>
                <a:spcPct val="100000"/>
              </a:lnSpc>
              <a:buFontTx/>
              <a:buNone/>
              <a:defRPr sz="1600" spc="-50" baseline="0">
                <a:solidFill>
                  <a:srgbClr val="1B1E1F"/>
                </a:solidFill>
              </a:defRPr>
            </a:lvl1pPr>
            <a:lvl2pPr marL="169863" indent="-169863">
              <a:lnSpc>
                <a:spcPct val="100000"/>
              </a:lnSpc>
              <a:buClr>
                <a:schemeClr val="tx1">
                  <a:lumMod val="75000"/>
                  <a:lumOff val="25000"/>
                </a:schemeClr>
              </a:buClr>
              <a:buFont typeface="Wingdings" pitchFamily="2" charset="2"/>
              <a:buChar char="§"/>
              <a:defRPr sz="1400">
                <a:solidFill>
                  <a:srgbClr val="1B1E1F"/>
                </a:solidFill>
              </a:defRPr>
            </a:lvl2pPr>
            <a:lvl3pPr marL="339725" indent="-169863">
              <a:lnSpc>
                <a:spcPct val="100000"/>
              </a:lnSpc>
              <a:buClr>
                <a:schemeClr val="tx1">
                  <a:lumMod val="75000"/>
                  <a:lumOff val="25000"/>
                </a:schemeClr>
              </a:buClr>
              <a:buFont typeface="Wingdings" pitchFamily="2" charset="2"/>
              <a:buChar char="§"/>
              <a:defRPr sz="1200">
                <a:solidFill>
                  <a:srgbClr val="1B1E1F"/>
                </a:solidFill>
              </a:defRPr>
            </a:lvl3pPr>
            <a:lvl4pPr marL="517525" indent="-177800">
              <a:lnSpc>
                <a:spcPct val="100000"/>
              </a:lnSpc>
              <a:buClr>
                <a:schemeClr val="tx1">
                  <a:lumMod val="75000"/>
                  <a:lumOff val="25000"/>
                </a:schemeClr>
              </a:buClr>
              <a:buFont typeface="Wingdings" pitchFamily="2" charset="2"/>
              <a:buChar char="§"/>
              <a:defRPr sz="1000">
                <a:solidFill>
                  <a:srgbClr val="1B1E1F"/>
                </a:solidFill>
              </a:defRPr>
            </a:lvl4pPr>
            <a:lvl5pPr marL="687388" indent="-169863">
              <a:lnSpc>
                <a:spcPct val="100000"/>
              </a:lnSpc>
              <a:buClr>
                <a:schemeClr val="tx1">
                  <a:lumMod val="75000"/>
                  <a:lumOff val="25000"/>
                </a:schemeClr>
              </a:buClr>
              <a:buFont typeface="Wingdings" pitchFamily="2" charset="2"/>
              <a:buChar char="§"/>
              <a:defRPr sz="8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0"/>
            <a:ext cx="271780" cy="5143499"/>
          </a:xfrm>
          <a:prstGeom prst="rect">
            <a:avLst/>
          </a:prstGeom>
        </p:spPr>
      </p:pic>
    </p:spTree>
    <p:extLst>
      <p:ext uri="{BB962C8B-B14F-4D97-AF65-F5344CB8AC3E}">
        <p14:creationId xmlns:p14="http://schemas.microsoft.com/office/powerpoint/2010/main" val="12071664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harts graphs layout v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ext Placeholder 3"/>
          <p:cNvSpPr>
            <a:spLocks noGrp="1" noChangeAspect="1"/>
          </p:cNvSpPr>
          <p:nvPr>
            <p:ph type="body" sz="quarter" idx="16"/>
          </p:nvPr>
        </p:nvSpPr>
        <p:spPr>
          <a:xfrm>
            <a:off x="633409" y="1152000"/>
            <a:ext cx="1515600" cy="1515600"/>
          </a:xfrm>
          <a:prstGeom prst="rect">
            <a:avLst/>
          </a:prstGeom>
          <a:noFill/>
          <a:ln>
            <a:solidFill>
              <a:srgbClr val="54B900"/>
            </a:solidFill>
          </a:ln>
        </p:spPr>
        <p:txBody>
          <a:bodyPr lIns="91440" tIns="91440" rIns="91440">
            <a:noAutofit/>
          </a:bodyPr>
          <a:lstStyle>
            <a:lvl1pPr marL="0" indent="0">
              <a:lnSpc>
                <a:spcPts val="1250"/>
              </a:lnSpc>
              <a:spcBef>
                <a:spcPts val="0"/>
              </a:spcBef>
              <a:buNone/>
              <a:defRPr sz="1000">
                <a:solidFill>
                  <a:srgbClr val="1B1E1F"/>
                </a:solidFill>
              </a:defRPr>
            </a:lvl1pPr>
            <a:lvl2pPr marL="173038" indent="0">
              <a:buNone/>
              <a:defRPr sz="1050">
                <a:solidFill>
                  <a:srgbClr val="1B1E1F"/>
                </a:solidFill>
              </a:defRPr>
            </a:lvl2pPr>
            <a:lvl3pPr marL="914400" indent="0">
              <a:buNone/>
              <a:defRPr sz="1050"/>
            </a:lvl3pPr>
          </a:lstStyle>
          <a:p>
            <a:pPr lvl="0"/>
            <a:r>
              <a:rPr lang="en-US"/>
              <a:t>Click to edit Master text styles</a:t>
            </a:r>
          </a:p>
          <a:p>
            <a:pPr lvl="1"/>
            <a:r>
              <a:rPr lang="en-US"/>
              <a:t>Second level</a:t>
            </a:r>
          </a:p>
        </p:txBody>
      </p:sp>
      <p:sp>
        <p:nvSpPr>
          <p:cNvPr id="11" name="Text Placeholder 3"/>
          <p:cNvSpPr>
            <a:spLocks noGrp="1" noChangeAspect="1"/>
          </p:cNvSpPr>
          <p:nvPr>
            <p:ph type="body" sz="quarter" idx="17"/>
          </p:nvPr>
        </p:nvSpPr>
        <p:spPr>
          <a:xfrm>
            <a:off x="633409" y="2663493"/>
            <a:ext cx="1515600" cy="1515600"/>
          </a:xfrm>
          <a:prstGeom prst="rect">
            <a:avLst/>
          </a:prstGeom>
          <a:noFill/>
          <a:ln>
            <a:solidFill>
              <a:srgbClr val="009ABF"/>
            </a:solidFill>
          </a:ln>
        </p:spPr>
        <p:txBody>
          <a:bodyPr lIns="91440" tIns="91440" rIns="91440">
            <a:noAutofit/>
          </a:bodyPr>
          <a:lstStyle>
            <a:lvl1pPr marL="0" indent="0">
              <a:lnSpc>
                <a:spcPts val="1250"/>
              </a:lnSpc>
              <a:spcBef>
                <a:spcPts val="0"/>
              </a:spcBef>
              <a:buNone/>
              <a:defRPr sz="1000">
                <a:solidFill>
                  <a:srgbClr val="1B1E1F"/>
                </a:solidFill>
              </a:defRPr>
            </a:lvl1pPr>
            <a:lvl2pPr marL="173038" indent="0">
              <a:buNone/>
              <a:defRPr sz="1050">
                <a:solidFill>
                  <a:srgbClr val="1B1E1F"/>
                </a:solidFill>
              </a:defRPr>
            </a:lvl2pPr>
            <a:lvl3pPr marL="914400" indent="0">
              <a:buNone/>
              <a:defRPr sz="1050"/>
            </a:lvl3pPr>
          </a:lstStyle>
          <a:p>
            <a:pPr lvl="0"/>
            <a:r>
              <a:rPr lang="en-US"/>
              <a:t>Click to edit Master text styles</a:t>
            </a:r>
          </a:p>
          <a:p>
            <a:pPr lvl="1"/>
            <a:r>
              <a:rPr lang="en-US"/>
              <a:t>Second level</a:t>
            </a:r>
          </a:p>
        </p:txBody>
      </p:sp>
      <p:sp>
        <p:nvSpPr>
          <p:cNvPr id="3" name="Chart Placeholder 2"/>
          <p:cNvSpPr>
            <a:spLocks noGrp="1"/>
          </p:cNvSpPr>
          <p:nvPr>
            <p:ph type="chart" sz="quarter" idx="21"/>
          </p:nvPr>
        </p:nvSpPr>
        <p:spPr>
          <a:xfrm>
            <a:off x="2157479" y="1157288"/>
            <a:ext cx="6821417" cy="3030537"/>
          </a:xfrm>
          <a:prstGeom prst="rect">
            <a:avLst/>
          </a:prstGeom>
        </p:spPr>
        <p:txBody>
          <a:bodyPr/>
          <a:lstStyle>
            <a:lvl1pPr marL="0" indent="0">
              <a:buFontTx/>
              <a:buNone/>
              <a:defRPr>
                <a:solidFill>
                  <a:schemeClr val="tx1">
                    <a:lumMod val="75000"/>
                    <a:lumOff val="25000"/>
                  </a:schemeClr>
                </a:solidFill>
              </a:defRPr>
            </a:lvl1pPr>
          </a:lstStyle>
          <a:p>
            <a:endParaRPr lang="en-US"/>
          </a:p>
        </p:txBody>
      </p:sp>
      <p:sp>
        <p:nvSpPr>
          <p:cNvPr id="5" name="Title 4"/>
          <p:cNvSpPr>
            <a:spLocks noGrp="1"/>
          </p:cNvSpPr>
          <p:nvPr>
            <p:ph type="title"/>
          </p:nvPr>
        </p:nvSpPr>
        <p:spPr/>
        <p:txBody>
          <a:bodyPr/>
          <a:lstStyle>
            <a:lvl1pPr>
              <a:lnSpc>
                <a:spcPts val="2400"/>
              </a:lnSpc>
              <a:defRPr>
                <a:solidFill>
                  <a:srgbClr val="1B1E1F"/>
                </a:solidFill>
              </a:defRPr>
            </a:lvl1pPr>
          </a:lstStyle>
          <a:p>
            <a:r>
              <a:rPr lang="en-US"/>
              <a:t>Click to edit Master title style</a:t>
            </a:r>
          </a:p>
        </p:txBody>
      </p:sp>
      <p:sp>
        <p:nvSpPr>
          <p:cNvPr id="9"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pic>
        <p:nvPicPr>
          <p:cNvPr id="13" name="Picture 12">
            <a:extLst>
              <a:ext uri="{FF2B5EF4-FFF2-40B4-BE49-F238E27FC236}">
                <a16:creationId xmlns:a16="http://schemas.microsoft.com/office/drawing/2014/main" id="{D090ECF1-924F-4E21-A16D-4A2C241730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0"/>
            <a:ext cx="271780" cy="5143499"/>
          </a:xfrm>
          <a:prstGeom prst="rect">
            <a:avLst/>
          </a:prstGeom>
        </p:spPr>
      </p:pic>
    </p:spTree>
    <p:extLst>
      <p:ext uri="{BB962C8B-B14F-4D97-AF65-F5344CB8AC3E}">
        <p14:creationId xmlns:p14="http://schemas.microsoft.com/office/powerpoint/2010/main" val="556770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633409" y="1152000"/>
            <a:ext cx="1706180" cy="1700274"/>
          </a:xfrm>
          <a:prstGeom prst="rect">
            <a:avLst/>
          </a:prstGeom>
          <a:noFill/>
          <a:ln>
            <a:solidFill>
              <a:srgbClr val="54B900"/>
            </a:solidFill>
          </a:ln>
        </p:spPr>
        <p:txBody>
          <a:bodyPr lIns="91440" tIns="91440" rIns="91440"/>
          <a:lstStyle>
            <a:lvl1pPr marL="108000" indent="-108000">
              <a:lnSpc>
                <a:spcPts val="1300"/>
              </a:lnSpc>
              <a:spcBef>
                <a:spcPts val="0"/>
              </a:spcBef>
              <a:buClr>
                <a:schemeClr val="bg1"/>
              </a:buClr>
              <a:defRPr sz="1000">
                <a:solidFill>
                  <a:schemeClr val="tx1">
                    <a:lumMod val="75000"/>
                    <a:lumOff val="25000"/>
                  </a:schemeClr>
                </a:solidFill>
              </a:defRPr>
            </a:lvl1pPr>
            <a:lvl2pPr marL="282575" indent="-169863">
              <a:lnSpc>
                <a:spcPts val="1300"/>
              </a:lnSpc>
              <a:spcBef>
                <a:spcPts val="0"/>
              </a:spcBef>
              <a:buClr>
                <a:schemeClr val="bg1"/>
              </a:buClr>
              <a:defRPr sz="800">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2504959" y="1152000"/>
            <a:ext cx="1692000" cy="1700274"/>
          </a:xfrm>
          <a:prstGeom prst="rect">
            <a:avLst/>
          </a:prstGeom>
        </p:spPr>
        <p:txBody>
          <a:bodyPr tIns="46800" bIns="46800" anchor="t"/>
          <a:lstStyle>
            <a:lvl1pPr marL="0" indent="0" algn="ctr">
              <a:lnSpc>
                <a:spcPts val="1380"/>
              </a:lnSpc>
              <a:buNone/>
              <a:defRPr sz="1100"/>
            </a:lvl1pPr>
          </a:lstStyle>
          <a:p>
            <a:pPr lvl="0"/>
            <a:r>
              <a:rPr lang="en-US" noProof="0"/>
              <a:t>Click icon to add picture</a:t>
            </a:r>
          </a:p>
        </p:txBody>
      </p:sp>
      <p:sp>
        <p:nvSpPr>
          <p:cNvPr id="34" name="Picture Placeholder 19"/>
          <p:cNvSpPr>
            <a:spLocks noGrp="1"/>
          </p:cNvSpPr>
          <p:nvPr>
            <p:ph type="pic" sz="quarter" idx="21"/>
          </p:nvPr>
        </p:nvSpPr>
        <p:spPr>
          <a:xfrm>
            <a:off x="6229299" y="1152000"/>
            <a:ext cx="1692000" cy="1700274"/>
          </a:xfrm>
          <a:prstGeom prst="rect">
            <a:avLst/>
          </a:prstGeom>
        </p:spPr>
        <p:txBody>
          <a:bodyPr tIns="46800" bIns="46800" anchor="t"/>
          <a:lstStyle>
            <a:lvl1pPr marL="0" indent="0" algn="ctr">
              <a:lnSpc>
                <a:spcPts val="1380"/>
              </a:lnSpc>
              <a:buNone/>
              <a:defRPr sz="1100"/>
            </a:lvl1pPr>
          </a:lstStyle>
          <a:p>
            <a:pPr lvl="0"/>
            <a:r>
              <a:rPr lang="en-US" noProof="0"/>
              <a:t>Click icon to add picture</a:t>
            </a:r>
          </a:p>
        </p:txBody>
      </p:sp>
      <p:sp>
        <p:nvSpPr>
          <p:cNvPr id="32" name="Picture Placeholder 19"/>
          <p:cNvSpPr>
            <a:spLocks noGrp="1"/>
          </p:cNvSpPr>
          <p:nvPr>
            <p:ph type="pic" sz="quarter" idx="19"/>
          </p:nvPr>
        </p:nvSpPr>
        <p:spPr>
          <a:xfrm>
            <a:off x="4357749" y="2852274"/>
            <a:ext cx="1692000" cy="1668512"/>
          </a:xfrm>
          <a:prstGeom prst="rect">
            <a:avLst/>
          </a:prstGeom>
        </p:spPr>
        <p:txBody>
          <a:bodyPr tIns="46800" bIns="46800" anchor="t"/>
          <a:lstStyle>
            <a:lvl1pPr marL="0" indent="0" algn="ctr">
              <a:lnSpc>
                <a:spcPts val="1380"/>
              </a:lnSpc>
              <a:buNone/>
              <a:defRPr sz="1100"/>
            </a:lvl1pPr>
          </a:lstStyle>
          <a:p>
            <a:pPr lvl="0"/>
            <a:r>
              <a:rPr lang="en-US" noProof="0"/>
              <a:t>Click icon to add picture</a:t>
            </a:r>
          </a:p>
        </p:txBody>
      </p:sp>
      <p:sp>
        <p:nvSpPr>
          <p:cNvPr id="20" name="Picture Placeholder 19"/>
          <p:cNvSpPr>
            <a:spLocks noGrp="1"/>
          </p:cNvSpPr>
          <p:nvPr>
            <p:ph type="pic" sz="quarter" idx="15"/>
          </p:nvPr>
        </p:nvSpPr>
        <p:spPr>
          <a:xfrm>
            <a:off x="633409" y="2844000"/>
            <a:ext cx="1706180" cy="1676786"/>
          </a:xfrm>
          <a:prstGeom prst="rect">
            <a:avLst/>
          </a:prstGeom>
        </p:spPr>
        <p:txBody>
          <a:bodyPr tIns="46800" bIns="46800" anchor="t"/>
          <a:lstStyle>
            <a:lvl1pPr marL="0" indent="0" algn="ctr">
              <a:lnSpc>
                <a:spcPts val="1380"/>
              </a:lnSpc>
              <a:buNone/>
              <a:defRPr sz="1100"/>
            </a:lvl1pPr>
          </a:lstStyle>
          <a:p>
            <a:pPr lvl="0"/>
            <a:r>
              <a:rPr lang="en-US" noProof="0"/>
              <a:t>Click icon to add picture</a:t>
            </a:r>
          </a:p>
        </p:txBody>
      </p:sp>
      <p:sp>
        <p:nvSpPr>
          <p:cNvPr id="14" name="Text Placeholder 14"/>
          <p:cNvSpPr>
            <a:spLocks noGrp="1"/>
          </p:cNvSpPr>
          <p:nvPr>
            <p:ph type="body" sz="quarter" idx="25"/>
          </p:nvPr>
        </p:nvSpPr>
        <p:spPr>
          <a:xfrm>
            <a:off x="4355883" y="1152000"/>
            <a:ext cx="1693866" cy="1700274"/>
          </a:xfrm>
          <a:prstGeom prst="rect">
            <a:avLst/>
          </a:prstGeom>
          <a:noFill/>
          <a:ln>
            <a:solidFill>
              <a:srgbClr val="0083A2"/>
            </a:solidFill>
          </a:ln>
        </p:spPr>
        <p:txBody>
          <a:bodyPr lIns="91440" tIns="91440" rIns="91440"/>
          <a:lstStyle>
            <a:lvl1pPr marL="108000" indent="-108000">
              <a:lnSpc>
                <a:spcPts val="1300"/>
              </a:lnSpc>
              <a:spcBef>
                <a:spcPts val="0"/>
              </a:spcBef>
              <a:buClr>
                <a:schemeClr val="tx1">
                  <a:lumMod val="75000"/>
                  <a:lumOff val="25000"/>
                </a:schemeClr>
              </a:buClr>
              <a:defRPr sz="1000">
                <a:solidFill>
                  <a:schemeClr val="tx1">
                    <a:lumMod val="75000"/>
                    <a:lumOff val="25000"/>
                  </a:schemeClr>
                </a:solidFill>
              </a:defRPr>
            </a:lvl1pPr>
            <a:lvl2pPr marL="282575" indent="-169863">
              <a:lnSpc>
                <a:spcPts val="1300"/>
              </a:lnSpc>
              <a:spcBef>
                <a:spcPts val="0"/>
              </a:spcBef>
              <a:buClr>
                <a:schemeClr val="tx1">
                  <a:lumMod val="75000"/>
                  <a:lumOff val="25000"/>
                </a:schemeClr>
              </a:buClr>
              <a:defRPr sz="800">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2502669" y="2852274"/>
            <a:ext cx="1692000" cy="1692000"/>
          </a:xfrm>
          <a:prstGeom prst="rect">
            <a:avLst/>
          </a:prstGeom>
          <a:noFill/>
          <a:ln>
            <a:solidFill>
              <a:srgbClr val="009A75"/>
            </a:solidFill>
          </a:ln>
        </p:spPr>
        <p:txBody>
          <a:bodyPr lIns="91440" tIns="91440" rIns="91440"/>
          <a:lstStyle>
            <a:lvl1pPr marL="108000" indent="-108000">
              <a:lnSpc>
                <a:spcPts val="1300"/>
              </a:lnSpc>
              <a:spcBef>
                <a:spcPts val="0"/>
              </a:spcBef>
              <a:buClr>
                <a:schemeClr val="bg1"/>
              </a:buClr>
              <a:defRPr sz="1000">
                <a:solidFill>
                  <a:schemeClr val="tx1">
                    <a:lumMod val="75000"/>
                    <a:lumOff val="25000"/>
                  </a:schemeClr>
                </a:solidFill>
              </a:defRPr>
            </a:lvl1pPr>
            <a:lvl2pPr marL="282575" indent="-169863">
              <a:lnSpc>
                <a:spcPts val="1300"/>
              </a:lnSpc>
              <a:spcBef>
                <a:spcPts val="0"/>
              </a:spcBef>
              <a:buClr>
                <a:schemeClr val="bg1"/>
              </a:buClr>
              <a:defRPr sz="800">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6225143" y="2852274"/>
            <a:ext cx="1696156" cy="1692000"/>
          </a:xfrm>
          <a:prstGeom prst="rect">
            <a:avLst/>
          </a:prstGeom>
          <a:noFill/>
          <a:ln>
            <a:solidFill>
              <a:srgbClr val="009ABF"/>
            </a:solidFill>
          </a:ln>
        </p:spPr>
        <p:txBody>
          <a:bodyPr lIns="91440" tIns="91440" rIns="91440"/>
          <a:lstStyle>
            <a:lvl1pPr marL="108000" indent="-108000">
              <a:lnSpc>
                <a:spcPts val="1300"/>
              </a:lnSpc>
              <a:spcBef>
                <a:spcPts val="0"/>
              </a:spcBef>
              <a:buClr>
                <a:schemeClr val="tx1">
                  <a:lumMod val="75000"/>
                  <a:lumOff val="25000"/>
                </a:schemeClr>
              </a:buClr>
              <a:defRPr sz="1000">
                <a:solidFill>
                  <a:schemeClr val="tx1">
                    <a:lumMod val="75000"/>
                    <a:lumOff val="25000"/>
                  </a:schemeClr>
                </a:solidFill>
              </a:defRPr>
            </a:lvl1pPr>
            <a:lvl2pPr marL="282575" indent="-169863">
              <a:lnSpc>
                <a:spcPts val="1300"/>
              </a:lnSpc>
              <a:spcBef>
                <a:spcPts val="0"/>
              </a:spcBef>
              <a:buClr>
                <a:schemeClr val="tx1">
                  <a:lumMod val="75000"/>
                  <a:lumOff val="25000"/>
                </a:schemeClr>
              </a:buClr>
              <a:defRPr sz="800">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443" y="45504"/>
            <a:ext cx="9143557" cy="5143422"/>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6887"/>
            <a:ext cx="9144000" cy="5181755"/>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633413" y="496762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924766" y="496762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1802055" y="1983606"/>
            <a:ext cx="5526122" cy="1055354"/>
          </a:xfrm>
          <a:solidFill>
            <a:schemeClr val="bg1"/>
          </a:solidFill>
        </p:spPr>
        <p:txBody>
          <a:bodyPr wrap="square" lIns="274320" tIns="365760" rIns="274320" bIns="365760">
            <a:spAutoFit/>
          </a:bodyPr>
          <a:lstStyle>
            <a:lvl1pPr algn="ctr">
              <a:defRPr sz="2800"/>
            </a:lvl1pPr>
          </a:lstStyle>
          <a:p>
            <a:endParaRPr lang="en-US"/>
          </a:p>
        </p:txBody>
      </p:sp>
    </p:spTree>
    <p:extLst>
      <p:ext uri="{BB962C8B-B14F-4D97-AF65-F5344CB8AC3E}">
        <p14:creationId xmlns:p14="http://schemas.microsoft.com/office/powerpoint/2010/main" val="9552076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50813"/>
            <a:ext cx="4229100" cy="993775"/>
          </a:xfrm>
        </p:spPr>
        <p:txBody>
          <a:bodyPr anchor="b" anchorCtr="0"/>
          <a:lstStyle>
            <a:lvl1pPr>
              <a:lnSpc>
                <a:spcPts val="2400"/>
              </a:lnSpc>
              <a:defRPr/>
            </a:lvl1pPr>
          </a:lstStyle>
          <a:p>
            <a:r>
              <a:rPr lang="en-US"/>
              <a:t>Click to edit Master </a:t>
            </a:r>
            <a:br>
              <a:rPr lang="en-US"/>
            </a:br>
            <a:r>
              <a:rPr lang="en-US"/>
              <a:t>title style</a:t>
            </a:r>
          </a:p>
        </p:txBody>
      </p:sp>
      <p:sp>
        <p:nvSpPr>
          <p:cNvPr id="3" name="Slide Number Placeholder 2"/>
          <p:cNvSpPr>
            <a:spLocks noGrp="1"/>
          </p:cNvSpPr>
          <p:nvPr>
            <p:ph type="sldNum" sz="quarter" idx="10"/>
          </p:nvPr>
        </p:nvSpPr>
        <p:spPr/>
        <p:txBody>
          <a:bodyPr/>
          <a:lstStyle/>
          <a:p>
            <a:fld id="{86CB4B4D-7CA3-9044-876B-883B54F8677D}" type="slidenum">
              <a:rPr lang="en-US" smtClean="0"/>
              <a:pPr/>
              <a:t>‹#›</a:t>
            </a:fld>
            <a:endParaRPr lang="en-US"/>
          </a:p>
        </p:txBody>
      </p:sp>
      <p:sp>
        <p:nvSpPr>
          <p:cNvPr id="4" name="Footer Placeholder 3"/>
          <p:cNvSpPr>
            <a:spLocks noGrp="1"/>
          </p:cNvSpPr>
          <p:nvPr>
            <p:ph type="ftr" sz="quarter" idx="11"/>
          </p:nvPr>
        </p:nvSpPr>
        <p:spPr/>
        <p:txBody>
          <a:bodyPr/>
          <a:lstStyle/>
          <a:p>
            <a:r>
              <a:rPr lang="en-US"/>
              <a:t>NCR Confidential</a:t>
            </a:r>
          </a:p>
        </p:txBody>
      </p:sp>
      <p:sp>
        <p:nvSpPr>
          <p:cNvPr id="5" name="Picture Placeholder 3"/>
          <p:cNvSpPr>
            <a:spLocks noGrp="1"/>
          </p:cNvSpPr>
          <p:nvPr>
            <p:ph type="pic" sz="quarter" idx="23"/>
          </p:nvPr>
        </p:nvSpPr>
        <p:spPr>
          <a:xfrm>
            <a:off x="4857750" y="0"/>
            <a:ext cx="4286250" cy="1673225"/>
          </a:xfrm>
          <a:prstGeom prst="rect">
            <a:avLst/>
          </a:prstGeom>
        </p:spPr>
        <p:txBody>
          <a:bodyPr/>
          <a:lstStyle/>
          <a:p>
            <a:endParaRPr lang="en-US"/>
          </a:p>
        </p:txBody>
      </p:sp>
      <p:sp>
        <p:nvSpPr>
          <p:cNvPr id="6" name="Picture Placeholder 3"/>
          <p:cNvSpPr>
            <a:spLocks noGrp="1"/>
          </p:cNvSpPr>
          <p:nvPr>
            <p:ph type="pic" sz="quarter" idx="24"/>
          </p:nvPr>
        </p:nvSpPr>
        <p:spPr>
          <a:xfrm>
            <a:off x="4857750" y="1740309"/>
            <a:ext cx="4286250" cy="1673225"/>
          </a:xfrm>
          <a:prstGeom prst="rect">
            <a:avLst/>
          </a:prstGeom>
        </p:spPr>
        <p:txBody>
          <a:bodyPr/>
          <a:lstStyle/>
          <a:p>
            <a:endParaRPr lang="en-US"/>
          </a:p>
        </p:txBody>
      </p:sp>
      <p:sp>
        <p:nvSpPr>
          <p:cNvPr id="7" name="Picture Placeholder 3"/>
          <p:cNvSpPr>
            <a:spLocks noGrp="1"/>
          </p:cNvSpPr>
          <p:nvPr>
            <p:ph type="pic" sz="quarter" idx="25"/>
          </p:nvPr>
        </p:nvSpPr>
        <p:spPr>
          <a:xfrm>
            <a:off x="4857750" y="3470786"/>
            <a:ext cx="4286250" cy="1673225"/>
          </a:xfrm>
          <a:prstGeom prst="rect">
            <a:avLst/>
          </a:prstGeom>
        </p:spPr>
        <p:txBody>
          <a:bodyPr/>
          <a:lstStyle/>
          <a:p>
            <a:endParaRPr lang="en-US"/>
          </a:p>
        </p:txBody>
      </p:sp>
      <p:sp>
        <p:nvSpPr>
          <p:cNvPr id="9" name="Content Placeholder 8"/>
          <p:cNvSpPr>
            <a:spLocks noGrp="1"/>
          </p:cNvSpPr>
          <p:nvPr>
            <p:ph sz="quarter" idx="26"/>
          </p:nvPr>
        </p:nvSpPr>
        <p:spPr>
          <a:xfrm>
            <a:off x="628650" y="1683057"/>
            <a:ext cx="4229100" cy="3146118"/>
          </a:xfrm>
        </p:spPr>
        <p:txBody>
          <a:bodyPr/>
          <a:lstStyle>
            <a:lvl1pPr>
              <a:defRPr sz="1600">
                <a:solidFill>
                  <a:srgbClr val="1B1E1F"/>
                </a:solidFill>
              </a:defRPr>
            </a:lvl1pPr>
            <a:lvl2pPr>
              <a:defRPr sz="1400">
                <a:solidFill>
                  <a:srgbClr val="1B1E1F"/>
                </a:solidFill>
              </a:defRPr>
            </a:lvl2pPr>
            <a:lvl3pPr>
              <a:defRPr sz="1200">
                <a:solidFill>
                  <a:srgbClr val="1B1E1F"/>
                </a:solidFill>
              </a:defRPr>
            </a:lvl3pPr>
            <a:lvl4pPr>
              <a:defRPr sz="1200">
                <a:solidFill>
                  <a:srgbClr val="1B1E1F"/>
                </a:solidFill>
              </a:defRPr>
            </a:lvl4pPr>
            <a:lvl5pPr>
              <a:defRPr sz="1200">
                <a:solidFill>
                  <a:srgbClr val="1B1E1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27"/>
          </p:nvPr>
        </p:nvSpPr>
        <p:spPr>
          <a:xfrm>
            <a:off x="628649" y="1150725"/>
            <a:ext cx="4229101" cy="532332"/>
          </a:xfrm>
          <a:prstGeom prst="rect">
            <a:avLst/>
          </a:prstGeom>
        </p:spPr>
        <p:txBody>
          <a:bodyPr tIns="0">
            <a:noAutofit/>
          </a:bodyPr>
          <a:lstStyle>
            <a:lvl1pPr marL="0" indent="0">
              <a:buFontTx/>
              <a:buNone/>
              <a:defRPr lang="en-US" sz="1800" b="0" i="0" kern="1200" spc="-30" dirty="0">
                <a:solidFill>
                  <a:srgbClr val="1B1E1F"/>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115547781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0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18050" y="0"/>
            <a:ext cx="9162050" cy="5143497"/>
          </a:xfrm>
          <a:prstGeom prst="rect">
            <a:avLst/>
          </a:prstGeom>
          <a:blipFill dpi="0" rotWithShape="1">
            <a:blip r:embed="rId2" cstate="print">
              <a:extLst>
                <a:ext uri="{28A0092B-C50C-407E-A947-70E740481C1C}">
                  <a14:useLocalDpi xmlns:a14="http://schemas.microsoft.com/office/drawing/2010/main"/>
                </a:ext>
              </a:extLst>
            </a:blip>
            <a:srcRect/>
            <a:stretch>
              <a:fillRect l="2"/>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D2E1260-5F41-4333-94B1-D5E2F722129A}"/>
              </a:ext>
            </a:extLst>
          </p:cNvPr>
          <p:cNvSpPr/>
          <p:nvPr userDrawn="1"/>
        </p:nvSpPr>
        <p:spPr>
          <a:xfrm>
            <a:off x="-18050" y="-78"/>
            <a:ext cx="9162050" cy="5143575"/>
          </a:xfrm>
          <a:prstGeom prst="rect">
            <a:avLst/>
          </a:prstGeom>
          <a:gradFill>
            <a:gsLst>
              <a:gs pos="100000">
                <a:schemeClr val="tx1">
                  <a:alpha val="69000"/>
                </a:schemeClr>
              </a:gs>
              <a:gs pos="61000">
                <a:srgbClr val="000000">
                  <a:alpha val="19000"/>
                </a:srgbClr>
              </a:gs>
              <a:gs pos="36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5" name="Text Placeholder 2"/>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cxnSp>
        <p:nvCxnSpPr>
          <p:cNvPr id="9" name="Straight Connector 8"/>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Tree>
    <p:extLst>
      <p:ext uri="{BB962C8B-B14F-4D97-AF65-F5344CB8AC3E}">
        <p14:creationId xmlns:p14="http://schemas.microsoft.com/office/powerpoint/2010/main" val="3605070863"/>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50813"/>
            <a:ext cx="4008438" cy="993775"/>
          </a:xfrm>
        </p:spPr>
        <p:txBody>
          <a:bodyPr anchor="b" anchorCtr="0"/>
          <a:lstStyle>
            <a:lvl1pPr>
              <a:lnSpc>
                <a:spcPts val="2400"/>
              </a:lnSpc>
              <a:defRPr/>
            </a:lvl1pPr>
          </a:lstStyle>
          <a:p>
            <a:r>
              <a:rPr lang="en-US"/>
              <a:t>Click to edit Master </a:t>
            </a:r>
            <a:br>
              <a:rPr lang="en-US"/>
            </a:br>
            <a:r>
              <a:rPr lang="en-US"/>
              <a:t>title style</a:t>
            </a:r>
          </a:p>
        </p:txBody>
      </p:sp>
      <p:sp>
        <p:nvSpPr>
          <p:cNvPr id="3" name="Slide Number Placeholder 2"/>
          <p:cNvSpPr>
            <a:spLocks noGrp="1"/>
          </p:cNvSpPr>
          <p:nvPr>
            <p:ph type="sldNum" sz="quarter" idx="10"/>
          </p:nvPr>
        </p:nvSpPr>
        <p:spPr/>
        <p:txBody>
          <a:bodyPr/>
          <a:lstStyle/>
          <a:p>
            <a:fld id="{86CB4B4D-7CA3-9044-876B-883B54F8677D}" type="slidenum">
              <a:rPr lang="en-US" smtClean="0"/>
              <a:pPr/>
              <a:t>‹#›</a:t>
            </a:fld>
            <a:endParaRPr lang="en-US"/>
          </a:p>
        </p:txBody>
      </p:sp>
      <p:sp>
        <p:nvSpPr>
          <p:cNvPr id="4" name="Footer Placeholder 3"/>
          <p:cNvSpPr>
            <a:spLocks noGrp="1"/>
          </p:cNvSpPr>
          <p:nvPr>
            <p:ph type="ftr" sz="quarter" idx="11"/>
          </p:nvPr>
        </p:nvSpPr>
        <p:spPr/>
        <p:txBody>
          <a:bodyPr/>
          <a:lstStyle/>
          <a:p>
            <a:r>
              <a:rPr lang="en-US"/>
              <a:t>NCR Confidential</a:t>
            </a:r>
          </a:p>
        </p:txBody>
      </p:sp>
      <p:sp>
        <p:nvSpPr>
          <p:cNvPr id="9" name="Content Placeholder 8"/>
          <p:cNvSpPr>
            <a:spLocks noGrp="1"/>
          </p:cNvSpPr>
          <p:nvPr>
            <p:ph sz="quarter" idx="26"/>
          </p:nvPr>
        </p:nvSpPr>
        <p:spPr>
          <a:xfrm>
            <a:off x="628650" y="1683057"/>
            <a:ext cx="4008438" cy="3146118"/>
          </a:xfrm>
        </p:spPr>
        <p:txBody>
          <a:bodyPr/>
          <a:lstStyle>
            <a:lvl1pPr>
              <a:defRPr sz="1600">
                <a:solidFill>
                  <a:schemeClr val="tx1">
                    <a:lumMod val="75000"/>
                    <a:lumOff val="25000"/>
                  </a:schemeClr>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27"/>
          </p:nvPr>
        </p:nvSpPr>
        <p:spPr>
          <a:xfrm>
            <a:off x="628649" y="1150725"/>
            <a:ext cx="4008439" cy="532332"/>
          </a:xfrm>
          <a:prstGeom prst="rect">
            <a:avLst/>
          </a:prstGeom>
        </p:spPr>
        <p:txBody>
          <a:bodyPr tIns="0">
            <a:noAutofit/>
          </a:bodyPr>
          <a:lstStyle>
            <a:lvl1pPr marL="0" indent="0">
              <a:buFontTx/>
              <a:buNone/>
              <a:defRPr lang="en-US" sz="1800" b="0" i="0" kern="1200" spc="-30" dirty="0">
                <a:solidFill>
                  <a:schemeClr val="tx1">
                    <a:lumMod val="75000"/>
                    <a:lumOff val="25000"/>
                  </a:schemeClr>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a:t>Click to edit Master text styles</a:t>
            </a:r>
          </a:p>
        </p:txBody>
      </p:sp>
      <p:sp>
        <p:nvSpPr>
          <p:cNvPr id="11" name="Picture Placeholder 3"/>
          <p:cNvSpPr>
            <a:spLocks noGrp="1"/>
          </p:cNvSpPr>
          <p:nvPr>
            <p:ph type="pic" sz="quarter" idx="23"/>
          </p:nvPr>
        </p:nvSpPr>
        <p:spPr>
          <a:xfrm>
            <a:off x="4637088" y="0"/>
            <a:ext cx="4506912" cy="5143500"/>
          </a:xfrm>
        </p:spPr>
        <p:txBody>
          <a:bodyPr/>
          <a:lstStyle/>
          <a:p>
            <a:endParaRPr lang="en-US"/>
          </a:p>
        </p:txBody>
      </p:sp>
    </p:spTree>
    <p:extLst>
      <p:ext uri="{BB962C8B-B14F-4D97-AF65-F5344CB8AC3E}">
        <p14:creationId xmlns:p14="http://schemas.microsoft.com/office/powerpoint/2010/main" val="2161798597"/>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3531" y="525951"/>
            <a:ext cx="4219454" cy="993775"/>
          </a:xfrm>
        </p:spPr>
        <p:txBody>
          <a:bodyPr anchor="b" anchorCtr="0"/>
          <a:lstStyle>
            <a:lvl1pPr>
              <a:lnSpc>
                <a:spcPts val="2400"/>
              </a:lnSpc>
              <a:defRPr/>
            </a:lvl1pPr>
          </a:lstStyle>
          <a:p>
            <a:r>
              <a:rPr lang="en-US"/>
              <a:t>Click to edit Master </a:t>
            </a:r>
            <a:br>
              <a:rPr lang="en-US"/>
            </a:br>
            <a:r>
              <a:rPr lang="en-US"/>
              <a:t>title style</a:t>
            </a:r>
          </a:p>
        </p:txBody>
      </p:sp>
      <p:sp>
        <p:nvSpPr>
          <p:cNvPr id="3" name="Slide Number Placeholder 2"/>
          <p:cNvSpPr>
            <a:spLocks noGrp="1"/>
          </p:cNvSpPr>
          <p:nvPr>
            <p:ph type="sldNum" sz="quarter" idx="10"/>
          </p:nvPr>
        </p:nvSpPr>
        <p:spPr/>
        <p:txBody>
          <a:bodyPr/>
          <a:lstStyle/>
          <a:p>
            <a:fld id="{86CB4B4D-7CA3-9044-876B-883B54F8677D}" type="slidenum">
              <a:rPr lang="en-US" smtClean="0"/>
              <a:pPr/>
              <a:t>‹#›</a:t>
            </a:fld>
            <a:endParaRPr lang="en-US"/>
          </a:p>
        </p:txBody>
      </p:sp>
      <p:sp>
        <p:nvSpPr>
          <p:cNvPr id="4" name="Footer Placeholder 3"/>
          <p:cNvSpPr>
            <a:spLocks noGrp="1"/>
          </p:cNvSpPr>
          <p:nvPr>
            <p:ph type="ftr" sz="quarter" idx="11"/>
          </p:nvPr>
        </p:nvSpPr>
        <p:spPr/>
        <p:txBody>
          <a:bodyPr/>
          <a:lstStyle/>
          <a:p>
            <a:r>
              <a:rPr lang="en-US"/>
              <a:t>NCR Confidential</a:t>
            </a:r>
          </a:p>
        </p:txBody>
      </p:sp>
      <p:sp>
        <p:nvSpPr>
          <p:cNvPr id="9" name="Content Placeholder 8"/>
          <p:cNvSpPr>
            <a:spLocks noGrp="1"/>
          </p:cNvSpPr>
          <p:nvPr>
            <p:ph sz="quarter" idx="26"/>
          </p:nvPr>
        </p:nvSpPr>
        <p:spPr>
          <a:xfrm>
            <a:off x="4713531" y="2058195"/>
            <a:ext cx="4219454" cy="2890380"/>
          </a:xfrm>
        </p:spPr>
        <p:txBody>
          <a:bodyPr/>
          <a:lstStyle>
            <a:lvl1pPr>
              <a:defRPr sz="1600">
                <a:solidFill>
                  <a:schemeClr val="tx1">
                    <a:lumMod val="75000"/>
                    <a:lumOff val="25000"/>
                  </a:schemeClr>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27"/>
          </p:nvPr>
        </p:nvSpPr>
        <p:spPr>
          <a:xfrm>
            <a:off x="4713530" y="1525863"/>
            <a:ext cx="4219455" cy="532332"/>
          </a:xfrm>
          <a:prstGeom prst="rect">
            <a:avLst/>
          </a:prstGeom>
        </p:spPr>
        <p:txBody>
          <a:bodyPr tIns="0">
            <a:noAutofit/>
          </a:bodyPr>
          <a:lstStyle>
            <a:lvl1pPr marL="0" indent="0">
              <a:buFontTx/>
              <a:buNone/>
              <a:defRPr lang="en-US" sz="1800" b="0" i="0" kern="1200" spc="-30" dirty="0">
                <a:solidFill>
                  <a:schemeClr val="tx1">
                    <a:lumMod val="75000"/>
                    <a:lumOff val="25000"/>
                  </a:schemeClr>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a:t>Click to edit Master text styles</a:t>
            </a:r>
          </a:p>
        </p:txBody>
      </p:sp>
      <p:sp>
        <p:nvSpPr>
          <p:cNvPr id="28" name="Picture Placeholder 5"/>
          <p:cNvSpPr>
            <a:spLocks noGrp="1"/>
          </p:cNvSpPr>
          <p:nvPr>
            <p:ph type="pic" sz="quarter" idx="33"/>
          </p:nvPr>
        </p:nvSpPr>
        <p:spPr>
          <a:xfrm>
            <a:off x="633413" y="858838"/>
            <a:ext cx="1176337" cy="1190625"/>
          </a:xfrm>
        </p:spPr>
        <p:txBody>
          <a:bodyPr/>
          <a:lstStyle/>
          <a:p>
            <a:endParaRPr lang="en-US"/>
          </a:p>
        </p:txBody>
      </p:sp>
      <p:sp>
        <p:nvSpPr>
          <p:cNvPr id="29" name="Picture Placeholder 5"/>
          <p:cNvSpPr>
            <a:spLocks noGrp="1"/>
          </p:cNvSpPr>
          <p:nvPr>
            <p:ph type="pic" sz="quarter" idx="34"/>
          </p:nvPr>
        </p:nvSpPr>
        <p:spPr>
          <a:xfrm>
            <a:off x="1864336" y="858838"/>
            <a:ext cx="1176337" cy="1190625"/>
          </a:xfrm>
        </p:spPr>
        <p:txBody>
          <a:bodyPr/>
          <a:lstStyle/>
          <a:p>
            <a:endParaRPr lang="en-US"/>
          </a:p>
        </p:txBody>
      </p:sp>
      <p:sp>
        <p:nvSpPr>
          <p:cNvPr id="30" name="Picture Placeholder 5"/>
          <p:cNvSpPr>
            <a:spLocks noGrp="1"/>
          </p:cNvSpPr>
          <p:nvPr>
            <p:ph type="pic" sz="quarter" idx="35"/>
          </p:nvPr>
        </p:nvSpPr>
        <p:spPr>
          <a:xfrm>
            <a:off x="3095259" y="858838"/>
            <a:ext cx="1176337" cy="1190625"/>
          </a:xfrm>
        </p:spPr>
        <p:txBody>
          <a:bodyPr/>
          <a:lstStyle/>
          <a:p>
            <a:endParaRPr lang="en-US"/>
          </a:p>
        </p:txBody>
      </p:sp>
      <p:sp>
        <p:nvSpPr>
          <p:cNvPr id="31" name="Picture Placeholder 5"/>
          <p:cNvSpPr>
            <a:spLocks noGrp="1"/>
          </p:cNvSpPr>
          <p:nvPr>
            <p:ph type="pic" sz="quarter" idx="36"/>
          </p:nvPr>
        </p:nvSpPr>
        <p:spPr>
          <a:xfrm>
            <a:off x="633413" y="2101484"/>
            <a:ext cx="1176337" cy="1190625"/>
          </a:xfrm>
        </p:spPr>
        <p:txBody>
          <a:bodyPr/>
          <a:lstStyle/>
          <a:p>
            <a:endParaRPr lang="en-US"/>
          </a:p>
        </p:txBody>
      </p:sp>
      <p:sp>
        <p:nvSpPr>
          <p:cNvPr id="32" name="Picture Placeholder 5"/>
          <p:cNvSpPr>
            <a:spLocks noGrp="1"/>
          </p:cNvSpPr>
          <p:nvPr>
            <p:ph type="pic" sz="quarter" idx="37"/>
          </p:nvPr>
        </p:nvSpPr>
        <p:spPr>
          <a:xfrm>
            <a:off x="1864336" y="2101484"/>
            <a:ext cx="1176337" cy="1190625"/>
          </a:xfrm>
        </p:spPr>
        <p:txBody>
          <a:bodyPr/>
          <a:lstStyle/>
          <a:p>
            <a:endParaRPr lang="en-US"/>
          </a:p>
        </p:txBody>
      </p:sp>
      <p:sp>
        <p:nvSpPr>
          <p:cNvPr id="33" name="Picture Placeholder 5"/>
          <p:cNvSpPr>
            <a:spLocks noGrp="1"/>
          </p:cNvSpPr>
          <p:nvPr>
            <p:ph type="pic" sz="quarter" idx="38"/>
          </p:nvPr>
        </p:nvSpPr>
        <p:spPr>
          <a:xfrm>
            <a:off x="3095259" y="2101484"/>
            <a:ext cx="1176337" cy="1190625"/>
          </a:xfrm>
        </p:spPr>
        <p:txBody>
          <a:bodyPr/>
          <a:lstStyle/>
          <a:p>
            <a:endParaRPr lang="en-US"/>
          </a:p>
        </p:txBody>
      </p:sp>
      <p:sp>
        <p:nvSpPr>
          <p:cNvPr id="34" name="Picture Placeholder 5"/>
          <p:cNvSpPr>
            <a:spLocks noGrp="1"/>
          </p:cNvSpPr>
          <p:nvPr>
            <p:ph type="pic" sz="quarter" idx="39"/>
          </p:nvPr>
        </p:nvSpPr>
        <p:spPr>
          <a:xfrm>
            <a:off x="633413" y="3336315"/>
            <a:ext cx="1176337" cy="1190625"/>
          </a:xfrm>
        </p:spPr>
        <p:txBody>
          <a:bodyPr/>
          <a:lstStyle/>
          <a:p>
            <a:endParaRPr lang="en-US"/>
          </a:p>
        </p:txBody>
      </p:sp>
      <p:sp>
        <p:nvSpPr>
          <p:cNvPr id="35" name="Picture Placeholder 5"/>
          <p:cNvSpPr>
            <a:spLocks noGrp="1"/>
          </p:cNvSpPr>
          <p:nvPr>
            <p:ph type="pic" sz="quarter" idx="40"/>
          </p:nvPr>
        </p:nvSpPr>
        <p:spPr>
          <a:xfrm>
            <a:off x="1864336" y="3336315"/>
            <a:ext cx="1176337" cy="1190625"/>
          </a:xfrm>
        </p:spPr>
        <p:txBody>
          <a:bodyPr/>
          <a:lstStyle/>
          <a:p>
            <a:endParaRPr lang="en-US"/>
          </a:p>
        </p:txBody>
      </p:sp>
      <p:sp>
        <p:nvSpPr>
          <p:cNvPr id="36" name="Picture Placeholder 5"/>
          <p:cNvSpPr>
            <a:spLocks noGrp="1"/>
          </p:cNvSpPr>
          <p:nvPr>
            <p:ph type="pic" sz="quarter" idx="41"/>
          </p:nvPr>
        </p:nvSpPr>
        <p:spPr>
          <a:xfrm>
            <a:off x="3095259" y="3336315"/>
            <a:ext cx="1176337" cy="1190625"/>
          </a:xfrm>
        </p:spPr>
        <p:txBody>
          <a:bodyPr/>
          <a:lstStyle/>
          <a:p>
            <a:endParaRPr lang="en-US"/>
          </a:p>
        </p:txBody>
      </p:sp>
    </p:spTree>
    <p:extLst>
      <p:ext uri="{BB962C8B-B14F-4D97-AF65-F5344CB8AC3E}">
        <p14:creationId xmlns:p14="http://schemas.microsoft.com/office/powerpoint/2010/main" val="423892033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41599" y="114471"/>
            <a:ext cx="3991386" cy="993775"/>
          </a:xfrm>
        </p:spPr>
        <p:txBody>
          <a:bodyPr anchor="b" anchorCtr="0"/>
          <a:lstStyle>
            <a:lvl1pPr>
              <a:lnSpc>
                <a:spcPts val="2400"/>
              </a:lnSpc>
              <a:defRPr/>
            </a:lvl1pPr>
          </a:lstStyle>
          <a:p>
            <a:r>
              <a:rPr lang="en-US"/>
              <a:t>Click to edit Master </a:t>
            </a:r>
            <a:br>
              <a:rPr lang="en-US"/>
            </a:br>
            <a:r>
              <a:rPr lang="en-US"/>
              <a:t>title style</a:t>
            </a:r>
          </a:p>
        </p:txBody>
      </p:sp>
      <p:sp>
        <p:nvSpPr>
          <p:cNvPr id="3" name="Slide Number Placeholder 2"/>
          <p:cNvSpPr>
            <a:spLocks noGrp="1"/>
          </p:cNvSpPr>
          <p:nvPr>
            <p:ph type="sldNum" sz="quarter" idx="10"/>
          </p:nvPr>
        </p:nvSpPr>
        <p:spPr>
          <a:xfrm>
            <a:off x="4941599" y="4948575"/>
            <a:ext cx="149080" cy="194925"/>
          </a:xfrm>
        </p:spPr>
        <p:txBody>
          <a:bodyPr/>
          <a:lstStyle/>
          <a:p>
            <a:fld id="{86CB4B4D-7CA3-9044-876B-883B54F8677D}" type="slidenum">
              <a:rPr lang="en-US" smtClean="0"/>
              <a:pPr/>
              <a:t>‹#›</a:t>
            </a:fld>
            <a:endParaRPr lang="en-US"/>
          </a:p>
        </p:txBody>
      </p:sp>
      <p:sp>
        <p:nvSpPr>
          <p:cNvPr id="4" name="Footer Placeholder 3"/>
          <p:cNvSpPr>
            <a:spLocks noGrp="1"/>
          </p:cNvSpPr>
          <p:nvPr>
            <p:ph type="ftr" sz="quarter" idx="11"/>
          </p:nvPr>
        </p:nvSpPr>
        <p:spPr>
          <a:xfrm>
            <a:off x="5232952" y="4948575"/>
            <a:ext cx="3086100" cy="194925"/>
          </a:xfrm>
        </p:spPr>
        <p:txBody>
          <a:bodyPr/>
          <a:lstStyle/>
          <a:p>
            <a:r>
              <a:rPr lang="en-US"/>
              <a:t>NCR Confidential</a:t>
            </a:r>
          </a:p>
        </p:txBody>
      </p:sp>
      <p:sp>
        <p:nvSpPr>
          <p:cNvPr id="9" name="Content Placeholder 8"/>
          <p:cNvSpPr>
            <a:spLocks noGrp="1"/>
          </p:cNvSpPr>
          <p:nvPr>
            <p:ph sz="quarter" idx="26"/>
          </p:nvPr>
        </p:nvSpPr>
        <p:spPr>
          <a:xfrm>
            <a:off x="4941599" y="1646714"/>
            <a:ext cx="3991386" cy="3207226"/>
          </a:xfrm>
        </p:spPr>
        <p:txBody>
          <a:bodyPr/>
          <a:lstStyle>
            <a:lvl1pPr>
              <a:defRPr sz="1600">
                <a:solidFill>
                  <a:schemeClr val="tx1">
                    <a:lumMod val="75000"/>
                    <a:lumOff val="25000"/>
                  </a:schemeClr>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27"/>
          </p:nvPr>
        </p:nvSpPr>
        <p:spPr>
          <a:xfrm>
            <a:off x="4941598" y="1114383"/>
            <a:ext cx="3991387" cy="532332"/>
          </a:xfrm>
          <a:prstGeom prst="rect">
            <a:avLst/>
          </a:prstGeom>
        </p:spPr>
        <p:txBody>
          <a:bodyPr tIns="0">
            <a:noAutofit/>
          </a:bodyPr>
          <a:lstStyle>
            <a:lvl1pPr marL="0" indent="0">
              <a:buFontTx/>
              <a:buNone/>
              <a:defRPr lang="en-US" sz="1800" b="0" i="0" kern="1200" spc="-30" dirty="0">
                <a:solidFill>
                  <a:schemeClr val="tx1">
                    <a:lumMod val="75000"/>
                    <a:lumOff val="25000"/>
                  </a:schemeClr>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a:t>Click to edit Master text styles</a:t>
            </a:r>
          </a:p>
        </p:txBody>
      </p:sp>
      <p:sp>
        <p:nvSpPr>
          <p:cNvPr id="16" name="Picture Placeholder 3"/>
          <p:cNvSpPr>
            <a:spLocks noGrp="1"/>
          </p:cNvSpPr>
          <p:nvPr>
            <p:ph type="pic" sz="quarter" idx="25"/>
          </p:nvPr>
        </p:nvSpPr>
        <p:spPr>
          <a:xfrm>
            <a:off x="0" y="0"/>
            <a:ext cx="2697163" cy="5143500"/>
          </a:xfrm>
        </p:spPr>
        <p:txBody>
          <a:bodyPr/>
          <a:lstStyle/>
          <a:p>
            <a:endParaRPr lang="en-US"/>
          </a:p>
        </p:txBody>
      </p:sp>
    </p:spTree>
    <p:extLst>
      <p:ext uri="{BB962C8B-B14F-4D97-AF65-F5344CB8AC3E}">
        <p14:creationId xmlns:p14="http://schemas.microsoft.com/office/powerpoint/2010/main" val="61694142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9144000" cy="51435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628649" y="819150"/>
            <a:ext cx="8259711" cy="428625"/>
          </a:xfrm>
          <a:prstGeom prst="rect">
            <a:avLst/>
          </a:prstGeom>
        </p:spPr>
        <p:txBody>
          <a:bodyPr tIns="0">
            <a:noAutofit/>
          </a:bodyPr>
          <a:lstStyle>
            <a:lvl1pPr marL="0" indent="0">
              <a:buFontTx/>
              <a:buNone/>
              <a:defRPr lang="en-US" sz="2000" b="0" i="0" kern="1200" spc="-30" dirty="0">
                <a:solidFill>
                  <a:schemeClr val="bg1"/>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dient_Picture with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628649" y="819150"/>
            <a:ext cx="8259711" cy="428625"/>
          </a:xfrm>
          <a:prstGeom prst="rect">
            <a:avLst/>
          </a:prstGeom>
        </p:spPr>
        <p:txBody>
          <a:bodyPr tIns="0">
            <a:noAutofit/>
          </a:bodyPr>
          <a:lstStyle>
            <a:lvl1pPr marL="0" indent="0">
              <a:buFontTx/>
              <a:buNone/>
              <a:defRPr lang="en-US" sz="2000" b="0" i="0" kern="1200" spc="-30" dirty="0">
                <a:solidFill>
                  <a:schemeClr val="bg1"/>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3653890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18050" y="0"/>
            <a:ext cx="9162050" cy="5143497"/>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D3BC0848-B1FF-4797-BCAA-899ED1849396}"/>
              </a:ext>
            </a:extLst>
          </p:cNvPr>
          <p:cNvSpPr/>
          <p:nvPr userDrawn="1"/>
        </p:nvSpPr>
        <p:spPr>
          <a:xfrm>
            <a:off x="-18050" y="0"/>
            <a:ext cx="9171073" cy="5143575"/>
          </a:xfrm>
          <a:prstGeom prst="rect">
            <a:avLst/>
          </a:prstGeom>
          <a:gradFill>
            <a:gsLst>
              <a:gs pos="100000">
                <a:schemeClr val="tx1">
                  <a:alpha val="57000"/>
                </a:schemeClr>
              </a:gs>
              <a:gs pos="78550">
                <a:srgbClr val="000000">
                  <a:alpha val="19000"/>
                </a:srgbClr>
              </a:gs>
              <a:gs pos="41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4" name="Text Placeholder 2">
            <a:extLst>
              <a:ext uri="{FF2B5EF4-FFF2-40B4-BE49-F238E27FC236}">
                <a16:creationId xmlns:a16="http://schemas.microsoft.com/office/drawing/2014/main" id="{41747F24-263A-4238-9B22-84E39A7699FD}"/>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E2038E8E-707A-4160-9F31-7FA5BFEE0BED}"/>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ABBC2942-F2DF-4599-9E73-378A388AA799}"/>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284264398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1_Cover_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CB09498-593F-4A21-A5EF-AF63D259C2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F52C15BB-882A-45A4-AFE4-7A59F44D4B5D}"/>
              </a:ext>
            </a:extLst>
          </p:cNvPr>
          <p:cNvSpPr/>
          <p:nvPr userDrawn="1"/>
        </p:nvSpPr>
        <p:spPr>
          <a:xfrm>
            <a:off x="-18050" y="0"/>
            <a:ext cx="9162050" cy="514349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59CA8681-7C2E-4687-986B-AE5A664FADDB}"/>
              </a:ext>
            </a:extLst>
          </p:cNvPr>
          <p:cNvSpPr/>
          <p:nvPr userDrawn="1"/>
        </p:nvSpPr>
        <p:spPr>
          <a:xfrm>
            <a:off x="-9025" y="0"/>
            <a:ext cx="9144000" cy="5143575"/>
          </a:xfrm>
          <a:prstGeom prst="rect">
            <a:avLst/>
          </a:prstGeom>
          <a:gradFill>
            <a:gsLst>
              <a:gs pos="100000">
                <a:schemeClr val="tx1">
                  <a:alpha val="57000"/>
                </a:schemeClr>
              </a:gs>
              <a:gs pos="78550">
                <a:srgbClr val="000000">
                  <a:alpha val="19000"/>
                </a:srgbClr>
              </a:gs>
              <a:gs pos="41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1" name="Text Placeholder 2">
            <a:extLst>
              <a:ext uri="{FF2B5EF4-FFF2-40B4-BE49-F238E27FC236}">
                <a16:creationId xmlns:a16="http://schemas.microsoft.com/office/drawing/2014/main" id="{EADEE78E-208D-4B7B-B3F1-130F9522F55C}"/>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43267439-E9F1-4AAF-B4CD-4E98A6774A3A}"/>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36C1AC81-96E4-45B6-A6BF-5A4C08E6A70B}"/>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110980300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9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18050" y="0"/>
            <a:ext cx="9162050" cy="5143497"/>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0CDE5CB-EEB6-4050-8952-4FA824F412A7}"/>
              </a:ext>
            </a:extLst>
          </p:cNvPr>
          <p:cNvSpPr/>
          <p:nvPr userDrawn="1"/>
        </p:nvSpPr>
        <p:spPr>
          <a:xfrm>
            <a:off x="-9026" y="0"/>
            <a:ext cx="9153025" cy="5143575"/>
          </a:xfrm>
          <a:prstGeom prst="rect">
            <a:avLst/>
          </a:prstGeom>
          <a:gradFill>
            <a:gsLst>
              <a:gs pos="100000">
                <a:schemeClr val="tx1">
                  <a:alpha val="57000"/>
                </a:schemeClr>
              </a:gs>
              <a:gs pos="78550">
                <a:srgbClr val="000000">
                  <a:alpha val="19000"/>
                </a:srgbClr>
              </a:gs>
              <a:gs pos="41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4" name="Text Placeholder 2">
            <a:extLst>
              <a:ext uri="{FF2B5EF4-FFF2-40B4-BE49-F238E27FC236}">
                <a16:creationId xmlns:a16="http://schemas.microsoft.com/office/drawing/2014/main" id="{F4631F9F-627A-487C-BAB3-3EF2A8E59482}"/>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39F7296F-7F5D-44A7-85B3-BE0124655E63}"/>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3867C27B-959E-4084-A205-C38DD3292A2B}"/>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110526434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8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18050" y="0"/>
            <a:ext cx="9162050" cy="5143497"/>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62DC689E-6B47-4458-AF91-15D193AB41D0}"/>
              </a:ext>
            </a:extLst>
          </p:cNvPr>
          <p:cNvSpPr/>
          <p:nvPr userDrawn="1"/>
        </p:nvSpPr>
        <p:spPr>
          <a:xfrm>
            <a:off x="-9026" y="0"/>
            <a:ext cx="9153025" cy="5143575"/>
          </a:xfrm>
          <a:prstGeom prst="rect">
            <a:avLst/>
          </a:prstGeom>
          <a:gradFill>
            <a:gsLst>
              <a:gs pos="100000">
                <a:schemeClr val="tx1">
                  <a:alpha val="57000"/>
                </a:schemeClr>
              </a:gs>
              <a:gs pos="57000">
                <a:srgbClr val="000000">
                  <a:alpha val="19000"/>
                </a:srgbClr>
              </a:gs>
              <a:gs pos="33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29892" y="4227011"/>
            <a:ext cx="731045" cy="731045"/>
          </a:xfrm>
          <a:prstGeom prst="rect">
            <a:avLst/>
          </a:prstGeom>
        </p:spPr>
      </p:pic>
      <p:sp>
        <p:nvSpPr>
          <p:cNvPr id="14" name="Text Placeholder 2">
            <a:extLst>
              <a:ext uri="{FF2B5EF4-FFF2-40B4-BE49-F238E27FC236}">
                <a16:creationId xmlns:a16="http://schemas.microsoft.com/office/drawing/2014/main" id="{EA13F7D6-DE54-44A4-8E59-132D4C1A5295}"/>
              </a:ext>
            </a:extLst>
          </p:cNvPr>
          <p:cNvSpPr>
            <a:spLocks noGrp="1"/>
          </p:cNvSpPr>
          <p:nvPr>
            <p:ph type="body" sz="quarter" idx="11"/>
          </p:nvPr>
        </p:nvSpPr>
        <p:spPr>
          <a:xfrm>
            <a:off x="634643" y="3857939"/>
            <a:ext cx="6674460" cy="711713"/>
          </a:xfrm>
          <a:prstGeom prst="rect">
            <a:avLst/>
          </a:prstGeom>
        </p:spPr>
        <p:txBody>
          <a:bodyPr/>
          <a:lstStyle>
            <a:lvl1pPr marL="0" indent="0">
              <a:lnSpc>
                <a:spcPts val="2000"/>
              </a:lnSpc>
              <a:buNone/>
              <a:defRPr sz="1800" spc="-30" baseline="0">
                <a:solidFill>
                  <a:schemeClr val="bg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E29EC35D-6F6C-4A45-AC89-804F605043DB}"/>
              </a:ext>
            </a:extLst>
          </p:cNvPr>
          <p:cNvCxnSpPr/>
          <p:nvPr userDrawn="1"/>
        </p:nvCxnSpPr>
        <p:spPr>
          <a:xfrm>
            <a:off x="634643" y="348510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F2E4E99A-110F-476F-BE5E-B9BB3990032F}"/>
              </a:ext>
            </a:extLst>
          </p:cNvPr>
          <p:cNvSpPr>
            <a:spLocks noGrp="1"/>
          </p:cNvSpPr>
          <p:nvPr>
            <p:ph type="body" sz="quarter" idx="10" hasCustomPrompt="1"/>
          </p:nvPr>
        </p:nvSpPr>
        <p:spPr>
          <a:xfrm>
            <a:off x="634643" y="1633729"/>
            <a:ext cx="6674461"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844445014"/>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image" Target="../media/image2.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itle Placeholder 4"/>
          <p:cNvSpPr>
            <a:spLocks noGrp="1"/>
          </p:cNvSpPr>
          <p:nvPr>
            <p:ph type="title"/>
          </p:nvPr>
        </p:nvSpPr>
        <p:spPr>
          <a:xfrm>
            <a:off x="628650" y="150813"/>
            <a:ext cx="8217638" cy="993775"/>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628650" y="1370013"/>
            <a:ext cx="8217638" cy="3262312"/>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38" cstate="screen">
            <a:extLst>
              <a:ext uri="{28A0092B-C50C-407E-A947-70E740481C1C}">
                <a14:useLocalDpi xmlns:a14="http://schemas.microsoft.com/office/drawing/2010/main"/>
              </a:ext>
            </a:extLst>
          </a:blip>
          <a:srcRect l="33111" t="12609" r="43422" b="10081"/>
          <a:stretch/>
        </p:blipFill>
        <p:spPr>
          <a:xfrm>
            <a:off x="0" y="1"/>
            <a:ext cx="330938" cy="51435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 id="2147484161" r:id="rId2"/>
    <p:sldLayoutId id="2147484040" r:id="rId3"/>
    <p:sldLayoutId id="2147484162" r:id="rId4"/>
    <p:sldLayoutId id="2147484115" r:id="rId5"/>
    <p:sldLayoutId id="2147483971" r:id="rId6"/>
    <p:sldLayoutId id="2147484116" r:id="rId7"/>
    <p:sldLayoutId id="2147484114" r:id="rId8"/>
    <p:sldLayoutId id="2147484113" r:id="rId9"/>
    <p:sldLayoutId id="2147484112" r:id="rId10"/>
    <p:sldLayoutId id="2147484111" r:id="rId11"/>
    <p:sldLayoutId id="2147484117" r:id="rId12"/>
    <p:sldLayoutId id="2147484097" r:id="rId13"/>
    <p:sldLayoutId id="2147484102" r:id="rId14"/>
    <p:sldLayoutId id="2147484103" r:id="rId15"/>
    <p:sldLayoutId id="2147484104" r:id="rId16"/>
    <p:sldLayoutId id="2147484105" r:id="rId17"/>
    <p:sldLayoutId id="2147484106" r:id="rId18"/>
    <p:sldLayoutId id="2147484107" r:id="rId19"/>
    <p:sldLayoutId id="2147484109" r:id="rId20"/>
    <p:sldLayoutId id="2147484108" r:id="rId21"/>
    <p:sldLayoutId id="2147484119" r:id="rId22"/>
    <p:sldLayoutId id="2147484120" r:id="rId23"/>
    <p:sldLayoutId id="2147484101" r:id="rId24"/>
    <p:sldLayoutId id="2147484098" r:id="rId25"/>
    <p:sldLayoutId id="2147484099" r:id="rId26"/>
    <p:sldLayoutId id="2147484100" r:id="rId27"/>
    <p:sldLayoutId id="2147484123" r:id="rId28"/>
    <p:sldLayoutId id="2147483949" r:id="rId29"/>
    <p:sldLayoutId id="2147483991" r:id="rId30"/>
    <p:sldLayoutId id="2147483954" r:id="rId31"/>
    <p:sldLayoutId id="2147484041" r:id="rId32"/>
    <p:sldLayoutId id="2147484025" r:id="rId33"/>
    <p:sldLayoutId id="2147483996" r:id="rId34"/>
    <p:sldLayoutId id="2147484163" r:id="rId35"/>
  </p:sldLayoutIdLst>
  <p:transition spd="med"/>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itle Placeholder 4"/>
          <p:cNvSpPr>
            <a:spLocks noGrp="1"/>
          </p:cNvSpPr>
          <p:nvPr>
            <p:ph type="title"/>
          </p:nvPr>
        </p:nvSpPr>
        <p:spPr>
          <a:xfrm>
            <a:off x="628650" y="150813"/>
            <a:ext cx="8217638" cy="993775"/>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628650" y="1370013"/>
            <a:ext cx="8217638" cy="3262312"/>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4080590185"/>
      </p:ext>
    </p:extLst>
  </p:cSld>
  <p:clrMap bg1="lt1" tx1="dk1" bg2="lt2" tx2="dk2" accent1="accent1" accent2="accent2" accent3="accent3" accent4="accent4" accent5="accent5" accent6="accent6" hlink="hlink" folHlink="folHlink"/>
  <p:sldLayoutIdLst>
    <p:sldLayoutId id="2147484035" r:id="rId1"/>
  </p:sldLayoutIdLst>
  <p:transition spd="med"/>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itle Placeholder 4"/>
          <p:cNvSpPr>
            <a:spLocks noGrp="1"/>
          </p:cNvSpPr>
          <p:nvPr>
            <p:ph type="title"/>
          </p:nvPr>
        </p:nvSpPr>
        <p:spPr>
          <a:xfrm>
            <a:off x="628650" y="150813"/>
            <a:ext cx="8217638" cy="993775"/>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628650" y="1370013"/>
            <a:ext cx="8217638" cy="3262312"/>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21" cstate="screen">
            <a:extLst>
              <a:ext uri="{28A0092B-C50C-407E-A947-70E740481C1C}">
                <a14:useLocalDpi xmlns:a14="http://schemas.microsoft.com/office/drawing/2010/main"/>
              </a:ext>
            </a:extLst>
          </a:blip>
          <a:srcRect l="33111" t="12609" r="43422" b="10081"/>
          <a:stretch/>
        </p:blipFill>
        <p:spPr>
          <a:xfrm>
            <a:off x="0" y="1"/>
            <a:ext cx="330938" cy="51435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27"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122" r:id="rId12"/>
    <p:sldLayoutId id="2147484019" r:id="rId13"/>
    <p:sldLayoutId id="2147484020" r:id="rId14"/>
    <p:sldLayoutId id="2147484021" r:id="rId15"/>
    <p:sldLayoutId id="2147484022" r:id="rId16"/>
    <p:sldLayoutId id="2147484023" r:id="rId17"/>
    <p:sldLayoutId id="2147484024" r:id="rId18"/>
  </p:sldLayoutIdLst>
  <p:transition spd="med"/>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5.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hyperlink" Target="https://www.idexbiometrics.com/top-7-alarming-facts-and-statistics-on-card-fraud/" TargetMode="External"/><Relationship Id="rId2" Type="http://schemas.openxmlformats.org/officeDocument/2006/relationships/hyperlink" Target="https://nilsonreport.com/content_promo.php?id_promo=16" TargetMode="External"/><Relationship Id="rId1" Type="http://schemas.openxmlformats.org/officeDocument/2006/relationships/slideLayout" Target="../slideLayouts/slideLayout43.xml"/><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p>
            <a:r>
              <a:rPr lang="en-US"/>
              <a:t>NCR Confidential</a:t>
            </a:r>
          </a:p>
        </p:txBody>
      </p:sp>
      <p:sp>
        <p:nvSpPr>
          <p:cNvPr id="4" name="Text Placeholder 3">
            <a:extLst>
              <a:ext uri="{FF2B5EF4-FFF2-40B4-BE49-F238E27FC236}">
                <a16:creationId xmlns:a16="http://schemas.microsoft.com/office/drawing/2014/main" id="{7A742263-CAC0-46DE-BA05-96DB5D797749}"/>
              </a:ext>
            </a:extLst>
          </p:cNvPr>
          <p:cNvSpPr>
            <a:spLocks noGrp="1"/>
          </p:cNvSpPr>
          <p:nvPr>
            <p:ph type="body" sz="quarter" idx="11"/>
          </p:nvPr>
        </p:nvSpPr>
        <p:spPr/>
        <p:txBody>
          <a:bodyPr/>
          <a:lstStyle/>
          <a:p>
            <a:r>
              <a:rPr lang="en-US" b="1"/>
              <a:t>The A-Team @ 2021 Unconference &amp; Hackathon</a:t>
            </a:r>
          </a:p>
          <a:p>
            <a:r>
              <a:rPr lang="en-US"/>
              <a:t>July 2021</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p:txBody>
          <a:bodyPr>
            <a:normAutofit/>
          </a:bodyPr>
          <a:lstStyle/>
          <a:p>
            <a:r>
              <a:rPr lang="en-US"/>
              <a:t>Know UR Caller</a:t>
            </a:r>
          </a:p>
        </p:txBody>
      </p:sp>
      <p:pic>
        <p:nvPicPr>
          <p:cNvPr id="5" name="Picture 4">
            <a:extLst>
              <a:ext uri="{FF2B5EF4-FFF2-40B4-BE49-F238E27FC236}">
                <a16:creationId xmlns:a16="http://schemas.microsoft.com/office/drawing/2014/main" id="{1FC82A43-534B-4D78-80D6-C73F666C589D}"/>
              </a:ext>
            </a:extLst>
          </p:cNvPr>
          <p:cNvPicPr>
            <a:picLocks noChangeAspect="1"/>
          </p:cNvPicPr>
          <p:nvPr/>
        </p:nvPicPr>
        <p:blipFill>
          <a:blip r:embed="rId2"/>
          <a:stretch>
            <a:fillRect/>
          </a:stretch>
        </p:blipFill>
        <p:spPr>
          <a:xfrm>
            <a:off x="6232843" y="1937328"/>
            <a:ext cx="2545174" cy="1679108"/>
          </a:xfrm>
          <a:prstGeom prst="rect">
            <a:avLst/>
          </a:prstGeom>
        </p:spPr>
      </p:pic>
    </p:spTree>
    <p:extLst>
      <p:ext uri="{BB962C8B-B14F-4D97-AF65-F5344CB8AC3E}">
        <p14:creationId xmlns:p14="http://schemas.microsoft.com/office/powerpoint/2010/main" val="33493098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p>
        </p:txBody>
      </p:sp>
      <p:sp>
        <p:nvSpPr>
          <p:cNvPr id="3" name="Slide Number Placeholder 2">
            <a:extLst>
              <a:ext uri="{FF2B5EF4-FFF2-40B4-BE49-F238E27FC236}">
                <a16:creationId xmlns:a16="http://schemas.microsoft.com/office/drawing/2014/main" id="{77CCFC04-607D-4857-AB47-F1078E7E2CA3}"/>
              </a:ext>
            </a:extLst>
          </p:cNvPr>
          <p:cNvSpPr>
            <a:spLocks noGrp="1"/>
          </p:cNvSpPr>
          <p:nvPr>
            <p:ph type="sldNum" sz="quarter" idx="4"/>
          </p:nvPr>
        </p:nvSpPr>
        <p:spPr/>
        <p:txBody>
          <a:bodyPr/>
          <a:lstStyle/>
          <a:p>
            <a:fld id="{86CB4B4D-7CA3-9044-876B-883B54F8677D}" type="slidenum">
              <a:rPr lang="en-US" smtClean="0"/>
              <a:pPr/>
              <a:t>10</a:t>
            </a:fld>
            <a:endParaRPr lang="en-US"/>
          </a:p>
        </p:txBody>
      </p:sp>
      <p:sp>
        <p:nvSpPr>
          <p:cNvPr id="7" name="Footer Placeholder 6"/>
          <p:cNvSpPr>
            <a:spLocks noGrp="1"/>
          </p:cNvSpPr>
          <p:nvPr>
            <p:ph type="ftr" sz="quarter" idx="3"/>
          </p:nvPr>
        </p:nvSpPr>
        <p:spPr/>
        <p:txBody>
          <a:bodyPr/>
          <a:lstStyle/>
          <a:p>
            <a:r>
              <a:rPr lang="en-US"/>
              <a:t>NCR Confidential</a:t>
            </a:r>
          </a:p>
        </p:txBody>
      </p:sp>
      <p:sp>
        <p:nvSpPr>
          <p:cNvPr id="5" name="Text Placeholder 4"/>
          <p:cNvSpPr>
            <a:spLocks noGrp="1"/>
          </p:cNvSpPr>
          <p:nvPr>
            <p:ph type="body" sz="quarter" idx="10"/>
          </p:nvPr>
        </p:nvSpPr>
        <p:spPr>
          <a:ln>
            <a:solidFill>
              <a:schemeClr val="accent2"/>
            </a:solidFill>
          </a:ln>
        </p:spPr>
        <p:txBody>
          <a:bodyPr/>
          <a:lstStyle/>
          <a:p>
            <a:pPr marL="0" indent="0">
              <a:buNone/>
            </a:pPr>
            <a:endParaRPr lang="en-US"/>
          </a:p>
          <a:p>
            <a:endParaRPr lang="en-US"/>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4" name="Know UR Caller">
            <a:hlinkClick r:id="" action="ppaction://media"/>
            <a:extLst>
              <a:ext uri="{FF2B5EF4-FFF2-40B4-BE49-F238E27FC236}">
                <a16:creationId xmlns:a16="http://schemas.microsoft.com/office/drawing/2014/main" id="{E07D33DE-9F6F-4219-8848-8B172929F1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3506" y="1131047"/>
            <a:ext cx="2796988" cy="3675941"/>
          </a:xfrm>
          <a:prstGeom prst="rect">
            <a:avLst/>
          </a:prstGeom>
        </p:spPr>
      </p:pic>
    </p:spTree>
    <p:extLst>
      <p:ext uri="{BB962C8B-B14F-4D97-AF65-F5344CB8AC3E}">
        <p14:creationId xmlns:p14="http://schemas.microsoft.com/office/powerpoint/2010/main" val="3090538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0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AAE1EE-CBB1-4ED1-A542-F0D91C48C415}"/>
              </a:ext>
            </a:extLst>
          </p:cNvPr>
          <p:cNvSpPr/>
          <p:nvPr/>
        </p:nvSpPr>
        <p:spPr>
          <a:xfrm>
            <a:off x="304800" y="488950"/>
            <a:ext cx="6127750" cy="44596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B090468-397A-473A-9FAB-C2A330EEE9E4}"/>
              </a:ext>
            </a:extLst>
          </p:cNvPr>
          <p:cNvSpPr>
            <a:spLocks noGrp="1"/>
          </p:cNvSpPr>
          <p:nvPr>
            <p:ph type="title"/>
          </p:nvPr>
        </p:nvSpPr>
        <p:spPr>
          <a:xfrm>
            <a:off x="352426" y="-50800"/>
            <a:ext cx="8296275" cy="725487"/>
          </a:xfrm>
        </p:spPr>
        <p:txBody>
          <a:bodyPr/>
          <a:lstStyle/>
          <a:p>
            <a:r>
              <a:rPr lang="en-US"/>
              <a:t>Know UR Caller - Architecture</a:t>
            </a:r>
          </a:p>
        </p:txBody>
      </p:sp>
      <p:sp>
        <p:nvSpPr>
          <p:cNvPr id="3" name="Footer Placeholder 2">
            <a:extLst>
              <a:ext uri="{FF2B5EF4-FFF2-40B4-BE49-F238E27FC236}">
                <a16:creationId xmlns:a16="http://schemas.microsoft.com/office/drawing/2014/main" id="{C9E64FF1-F3BC-4A19-BC3A-81731B01E811}"/>
              </a:ext>
            </a:extLst>
          </p:cNvPr>
          <p:cNvSpPr>
            <a:spLocks noGrp="1"/>
          </p:cNvSpPr>
          <p:nvPr>
            <p:ph type="ftr" sz="quarter" idx="3"/>
          </p:nvPr>
        </p:nvSpPr>
        <p:spPr/>
        <p:txBody>
          <a:bodyPr/>
          <a:lstStyle/>
          <a:p>
            <a:r>
              <a:rPr lang="en-US"/>
              <a:t>NCR Confidential</a:t>
            </a:r>
          </a:p>
        </p:txBody>
      </p:sp>
      <p:pic>
        <p:nvPicPr>
          <p:cNvPr id="6" name="Picture 5" descr="Diagram&#10;&#10;Description automatically generated">
            <a:extLst>
              <a:ext uri="{FF2B5EF4-FFF2-40B4-BE49-F238E27FC236}">
                <a16:creationId xmlns:a16="http://schemas.microsoft.com/office/drawing/2014/main" id="{1BE3683C-6F9F-472D-9925-CAD55CDFAE24}"/>
              </a:ext>
            </a:extLst>
          </p:cNvPr>
          <p:cNvPicPr>
            <a:picLocks noChangeAspect="1"/>
          </p:cNvPicPr>
          <p:nvPr/>
        </p:nvPicPr>
        <p:blipFill>
          <a:blip r:embed="rId2"/>
          <a:stretch>
            <a:fillRect/>
          </a:stretch>
        </p:blipFill>
        <p:spPr>
          <a:xfrm>
            <a:off x="352426" y="560387"/>
            <a:ext cx="6019801" cy="4322763"/>
          </a:xfrm>
          <a:prstGeom prst="rect">
            <a:avLst/>
          </a:prstGeom>
        </p:spPr>
      </p:pic>
      <p:sp>
        <p:nvSpPr>
          <p:cNvPr id="4" name="Rectangle 3">
            <a:extLst>
              <a:ext uri="{FF2B5EF4-FFF2-40B4-BE49-F238E27FC236}">
                <a16:creationId xmlns:a16="http://schemas.microsoft.com/office/drawing/2014/main" id="{E768B7E1-B521-43CA-841E-A192DA0F71CC}"/>
              </a:ext>
            </a:extLst>
          </p:cNvPr>
          <p:cNvSpPr/>
          <p:nvPr/>
        </p:nvSpPr>
        <p:spPr>
          <a:xfrm>
            <a:off x="6477000" y="488949"/>
            <a:ext cx="2508250" cy="4459625"/>
          </a:xfrm>
          <a:prstGeom prst="rect">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2C3930D5-DB42-4150-9D81-3EDC150D91ED}"/>
              </a:ext>
            </a:extLst>
          </p:cNvPr>
          <p:cNvSpPr txBox="1"/>
          <p:nvPr/>
        </p:nvSpPr>
        <p:spPr>
          <a:xfrm>
            <a:off x="6539100" y="488949"/>
            <a:ext cx="2384050" cy="2169825"/>
          </a:xfrm>
          <a:prstGeom prst="rect">
            <a:avLst/>
          </a:prstGeom>
          <a:noFill/>
        </p:spPr>
        <p:txBody>
          <a:bodyPr wrap="square" lIns="91440" tIns="91440" rIns="91440" bIns="45720" rtlCol="0" anchor="t">
            <a:spAutoFit/>
          </a:bodyPr>
          <a:lstStyle/>
          <a:p>
            <a:pPr>
              <a:buClr>
                <a:schemeClr val="accent1"/>
              </a:buClr>
            </a:pPr>
            <a:r>
              <a:rPr lang="en-US" sz="1600" b="1">
                <a:solidFill>
                  <a:schemeClr val="tx2"/>
                </a:solidFill>
                <a:latin typeface="+mn-lt"/>
                <a:ea typeface="ＭＳ Ｐゴシック"/>
              </a:rPr>
              <a:t>Technology Stack</a:t>
            </a:r>
          </a:p>
          <a:p>
            <a:pPr>
              <a:buClr>
                <a:schemeClr val="accent1"/>
              </a:buClr>
            </a:pPr>
            <a:endParaRPr lang="en-US" sz="1600" b="1">
              <a:solidFill>
                <a:schemeClr val="tx2"/>
              </a:solidFill>
              <a:latin typeface="+mn-lt"/>
            </a:endParaRPr>
          </a:p>
          <a:p>
            <a:pPr>
              <a:buClr>
                <a:schemeClr val="accent1"/>
              </a:buClr>
            </a:pPr>
            <a:r>
              <a:rPr lang="en-US" sz="1600" b="1">
                <a:solidFill>
                  <a:schemeClr val="tx2"/>
                </a:solidFill>
                <a:latin typeface="+mn-lt"/>
                <a:ea typeface="ＭＳ Ｐゴシック"/>
              </a:rPr>
              <a:t>- </a:t>
            </a:r>
            <a:r>
              <a:rPr lang="en-US" sz="1200">
                <a:solidFill>
                  <a:schemeClr val="tx2"/>
                </a:solidFill>
                <a:latin typeface="+mn-lt"/>
                <a:ea typeface="ＭＳ Ｐゴシック"/>
              </a:rPr>
              <a:t>Java </a:t>
            </a:r>
            <a:r>
              <a:rPr lang="en-US" sz="1200" err="1">
                <a:solidFill>
                  <a:schemeClr val="tx2"/>
                </a:solidFill>
                <a:latin typeface="+mn-lt"/>
                <a:ea typeface="ＭＳ Ｐゴシック"/>
              </a:rPr>
              <a:t>Springboot</a:t>
            </a:r>
            <a:r>
              <a:rPr lang="en-US" sz="1200">
                <a:solidFill>
                  <a:schemeClr val="tx2"/>
                </a:solidFill>
                <a:latin typeface="+mn-lt"/>
                <a:ea typeface="ＭＳ Ｐゴシック"/>
              </a:rPr>
              <a:t> Webservices</a:t>
            </a:r>
            <a:endParaRPr lang="en-US" sz="1200">
              <a:solidFill>
                <a:schemeClr val="tx2"/>
              </a:solidFill>
              <a:latin typeface="+mn-lt"/>
            </a:endParaRPr>
          </a:p>
          <a:p>
            <a:r>
              <a:rPr lang="en-US" sz="1200">
                <a:solidFill>
                  <a:schemeClr val="tx2"/>
                </a:solidFill>
                <a:latin typeface="+mn-lt"/>
                <a:ea typeface="ＭＳ Ｐゴシック"/>
              </a:rPr>
              <a:t>- MongoDB</a:t>
            </a:r>
            <a:endParaRPr lang="en-US" sz="1200">
              <a:solidFill>
                <a:schemeClr val="tx2"/>
              </a:solidFill>
              <a:latin typeface="+mn-lt"/>
            </a:endParaRPr>
          </a:p>
          <a:p>
            <a:r>
              <a:rPr lang="en-US" sz="1200">
                <a:solidFill>
                  <a:schemeClr val="tx2"/>
                </a:solidFill>
                <a:latin typeface="+mn-lt"/>
                <a:ea typeface="ＭＳ Ｐゴシック"/>
              </a:rPr>
              <a:t>- Google Speech API</a:t>
            </a:r>
            <a:endParaRPr lang="en-US" sz="1200">
              <a:solidFill>
                <a:schemeClr val="tx2"/>
              </a:solidFill>
              <a:latin typeface="+mn-lt"/>
            </a:endParaRPr>
          </a:p>
          <a:p>
            <a:r>
              <a:rPr lang="en-US" sz="1200">
                <a:solidFill>
                  <a:schemeClr val="tx2"/>
                </a:solidFill>
                <a:latin typeface="+mn-lt"/>
                <a:ea typeface="ＭＳ Ｐゴシック"/>
              </a:rPr>
              <a:t>- Android</a:t>
            </a:r>
            <a:endParaRPr lang="en-US" sz="1200">
              <a:solidFill>
                <a:schemeClr val="tx2"/>
              </a:solidFill>
              <a:latin typeface="+mn-lt"/>
            </a:endParaRPr>
          </a:p>
          <a:p>
            <a:endParaRPr lang="en-US" sz="1600" b="1">
              <a:solidFill>
                <a:schemeClr val="tx2"/>
              </a:solidFill>
              <a:latin typeface="+mn-lt"/>
            </a:endParaRPr>
          </a:p>
          <a:p>
            <a:pPr>
              <a:buClr>
                <a:schemeClr val="accent1"/>
              </a:buClr>
            </a:pPr>
            <a:endParaRPr lang="en-US" sz="1600" b="1">
              <a:solidFill>
                <a:schemeClr val="tx2"/>
              </a:solidFill>
              <a:latin typeface="+mn-lt"/>
            </a:endParaRPr>
          </a:p>
          <a:p>
            <a:pPr>
              <a:buClr>
                <a:schemeClr val="accent1"/>
              </a:buClr>
            </a:pPr>
            <a:endParaRPr lang="en-US" sz="1600" b="1">
              <a:solidFill>
                <a:schemeClr val="tx2"/>
              </a:solidFill>
              <a:latin typeface="+mn-lt"/>
            </a:endParaRPr>
          </a:p>
        </p:txBody>
      </p:sp>
    </p:spTree>
    <p:extLst>
      <p:ext uri="{BB962C8B-B14F-4D97-AF65-F5344CB8AC3E}">
        <p14:creationId xmlns:p14="http://schemas.microsoft.com/office/powerpoint/2010/main" val="3694652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4660" y="749244"/>
            <a:ext cx="7815928" cy="2745323"/>
          </a:xfrm>
        </p:spPr>
        <p:txBody>
          <a:bodyPr>
            <a:normAutofit/>
          </a:bodyPr>
          <a:lstStyle/>
          <a:p>
            <a:r>
              <a:rPr lang="en-US">
                <a:cs typeface="Open Sans"/>
              </a:rPr>
              <a:t>THANK YOU</a:t>
            </a:r>
            <a:br>
              <a:rPr lang="en-US"/>
            </a:br>
            <a:br>
              <a:rPr lang="en-US"/>
            </a:br>
            <a:r>
              <a:rPr lang="en-US" sz="1600">
                <a:cs typeface="Open Sans"/>
              </a:rPr>
              <a:t>&lt;65% of the time, credit card fraud results in a direct or indirect financial loss for the user&gt;</a:t>
            </a:r>
          </a:p>
        </p:txBody>
      </p:sp>
      <p:sp>
        <p:nvSpPr>
          <p:cNvPr id="4" name="Footer Placeholder 3"/>
          <p:cNvSpPr>
            <a:spLocks noGrp="1"/>
          </p:cNvSpPr>
          <p:nvPr>
            <p:ph type="ftr" sz="quarter" idx="3"/>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a:t>
            </a:r>
          </a:p>
        </p:txBody>
      </p:sp>
      <p:sp>
        <p:nvSpPr>
          <p:cNvPr id="2" name="Slide Number Placeholder 1">
            <a:extLst>
              <a:ext uri="{FF2B5EF4-FFF2-40B4-BE49-F238E27FC236}">
                <a16:creationId xmlns:a16="http://schemas.microsoft.com/office/drawing/2014/main" id="{90A258B7-3854-44F6-ABE7-E85B77188D46}"/>
              </a:ext>
            </a:extLst>
          </p:cNvPr>
          <p:cNvSpPr>
            <a:spLocks noGrp="1"/>
          </p:cNvSpPr>
          <p:nvPr>
            <p:ph type="sldNum" sz="quarter" idx="2"/>
          </p:nvPr>
        </p:nvSpPr>
        <p:spPr/>
        <p:txBody>
          <a:bodyPr/>
          <a:lstStyle/>
          <a:p>
            <a:pPr defTabSz="914400" fontAlgn="auto">
              <a:spcBef>
                <a:spcPts val="0"/>
              </a:spcBef>
              <a:spcAft>
                <a:spcPts val="0"/>
              </a:spcAft>
              <a:defRPr/>
            </a:pPr>
            <a:fld id="{86CB4B4D-7CA3-9044-876B-883B54F8677D}" type="slidenum">
              <a:rPr lang="en-US" kern="0" smtClean="0"/>
              <a:pPr defTabSz="914400" fontAlgn="auto">
                <a:spcBef>
                  <a:spcPts val="0"/>
                </a:spcBef>
                <a:spcAft>
                  <a:spcPts val="0"/>
                </a:spcAft>
                <a:defRPr/>
              </a:pPr>
              <a:t>12</a:t>
            </a:fld>
            <a:endParaRPr lang="en-US" kern="0">
              <a:ea typeface="Arial" panose="020B0604020202020204" pitchFamily="34" charset="0"/>
            </a:endParaRPr>
          </a:p>
        </p:txBody>
      </p:sp>
    </p:spTree>
    <p:extLst>
      <p:ext uri="{BB962C8B-B14F-4D97-AF65-F5344CB8AC3E}">
        <p14:creationId xmlns:p14="http://schemas.microsoft.com/office/powerpoint/2010/main" val="987091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89"/>
          <p:cNvSpPr>
            <a:spLocks noGrp="1"/>
          </p:cNvSpPr>
          <p:nvPr>
            <p:ph type="title"/>
          </p:nvPr>
        </p:nvSpPr>
        <p:spPr>
          <a:xfrm>
            <a:off x="352546" y="133674"/>
            <a:ext cx="4219454" cy="362136"/>
          </a:xfrm>
        </p:spPr>
        <p:txBody>
          <a:bodyPr>
            <a:normAutofit fontScale="90000"/>
          </a:bodyPr>
          <a:lstStyle/>
          <a:p>
            <a:r>
              <a:rPr lang="en-US"/>
              <a:t>The A-Team</a:t>
            </a:r>
          </a:p>
        </p:txBody>
      </p:sp>
      <p:cxnSp>
        <p:nvCxnSpPr>
          <p:cNvPr id="18" name="Straight Connector 17"/>
          <p:cNvCxnSpPr/>
          <p:nvPr/>
        </p:nvCxnSpPr>
        <p:spPr>
          <a:xfrm>
            <a:off x="573190" y="495810"/>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a:t>NCR Confidential</a:t>
            </a:r>
          </a:p>
        </p:txBody>
      </p:sp>
      <p:sp>
        <p:nvSpPr>
          <p:cNvPr id="6" name="Slide Number Placeholder 5">
            <a:extLst>
              <a:ext uri="{FF2B5EF4-FFF2-40B4-BE49-F238E27FC236}">
                <a16:creationId xmlns:a16="http://schemas.microsoft.com/office/drawing/2014/main" id="{0C0F635E-D5C3-4086-B3EE-2F6CC32803B3}"/>
              </a:ext>
            </a:extLst>
          </p:cNvPr>
          <p:cNvSpPr>
            <a:spLocks noGrp="1"/>
          </p:cNvSpPr>
          <p:nvPr>
            <p:ph type="sldNum" sz="quarter" idx="10"/>
          </p:nvPr>
        </p:nvSpPr>
        <p:spPr/>
        <p:txBody>
          <a:bodyPr/>
          <a:lstStyle/>
          <a:p>
            <a:fld id="{86CB4B4D-7CA3-9044-876B-883B54F8677D}" type="slidenum">
              <a:rPr lang="en-US" smtClean="0"/>
              <a:pPr/>
              <a:t>2</a:t>
            </a:fld>
            <a:endParaRPr lang="en-US"/>
          </a:p>
        </p:txBody>
      </p:sp>
      <p:sp>
        <p:nvSpPr>
          <p:cNvPr id="22" name="Rectangle 21">
            <a:extLst>
              <a:ext uri="{FF2B5EF4-FFF2-40B4-BE49-F238E27FC236}">
                <a16:creationId xmlns:a16="http://schemas.microsoft.com/office/drawing/2014/main" id="{8B292312-DF34-4132-BCD2-AADF04929D8D}"/>
              </a:ext>
            </a:extLst>
          </p:cNvPr>
          <p:cNvSpPr/>
          <p:nvPr/>
        </p:nvSpPr>
        <p:spPr>
          <a:xfrm>
            <a:off x="1703810" y="699724"/>
            <a:ext cx="2868190" cy="525826"/>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r>
              <a:rPr lang="en-US" sz="800">
                <a:solidFill>
                  <a:schemeClr val="tx1"/>
                </a:solidFill>
              </a:rPr>
              <a:t>Name: Venkatram Srinivas Reddy</a:t>
            </a:r>
          </a:p>
          <a:p>
            <a:r>
              <a:rPr lang="en-US" sz="800">
                <a:solidFill>
                  <a:schemeClr val="tx1"/>
                </a:solidFill>
              </a:rPr>
              <a:t>Team: NPS – Analytics team</a:t>
            </a:r>
          </a:p>
          <a:p>
            <a:r>
              <a:rPr lang="en-US" sz="800">
                <a:solidFill>
                  <a:schemeClr val="tx1"/>
                </a:solidFill>
              </a:rPr>
              <a:t>Role: Tech Lead</a:t>
            </a:r>
          </a:p>
          <a:p>
            <a:endParaRPr lang="en-US" sz="800">
              <a:solidFill>
                <a:schemeClr val="tx1"/>
              </a:solidFill>
            </a:endParaRPr>
          </a:p>
        </p:txBody>
      </p:sp>
      <p:sp>
        <p:nvSpPr>
          <p:cNvPr id="31" name="Rectangle 30">
            <a:extLst>
              <a:ext uri="{FF2B5EF4-FFF2-40B4-BE49-F238E27FC236}">
                <a16:creationId xmlns:a16="http://schemas.microsoft.com/office/drawing/2014/main" id="{91FCB531-0720-4E73-9AD7-B59EED9A5956}"/>
              </a:ext>
            </a:extLst>
          </p:cNvPr>
          <p:cNvSpPr/>
          <p:nvPr/>
        </p:nvSpPr>
        <p:spPr>
          <a:xfrm>
            <a:off x="1703810" y="1934872"/>
            <a:ext cx="2868190" cy="51431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r>
              <a:rPr lang="en-US" sz="800">
                <a:solidFill>
                  <a:schemeClr val="tx1"/>
                </a:solidFill>
              </a:rPr>
              <a:t>Name: Aravind Kadaverugu</a:t>
            </a:r>
          </a:p>
          <a:p>
            <a:r>
              <a:rPr lang="en-US" sz="800">
                <a:solidFill>
                  <a:schemeClr val="tx1"/>
                </a:solidFill>
              </a:rPr>
              <a:t>Team: NPS – Analytics team</a:t>
            </a:r>
          </a:p>
          <a:p>
            <a:r>
              <a:rPr lang="en-US" sz="800">
                <a:solidFill>
                  <a:schemeClr val="tx1"/>
                </a:solidFill>
              </a:rPr>
              <a:t>Role: Developer</a:t>
            </a:r>
          </a:p>
        </p:txBody>
      </p:sp>
      <p:sp>
        <p:nvSpPr>
          <p:cNvPr id="32" name="Rectangle 31">
            <a:extLst>
              <a:ext uri="{FF2B5EF4-FFF2-40B4-BE49-F238E27FC236}">
                <a16:creationId xmlns:a16="http://schemas.microsoft.com/office/drawing/2014/main" id="{9B7996A9-2900-4FD9-A1B9-C1023B86AB7A}"/>
              </a:ext>
            </a:extLst>
          </p:cNvPr>
          <p:cNvSpPr/>
          <p:nvPr/>
        </p:nvSpPr>
        <p:spPr>
          <a:xfrm>
            <a:off x="1703810" y="3178175"/>
            <a:ext cx="2868190" cy="466725"/>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r>
              <a:rPr lang="en-US" sz="800">
                <a:solidFill>
                  <a:schemeClr val="tx1"/>
                </a:solidFill>
              </a:rPr>
              <a:t>Name: Murli Goel</a:t>
            </a:r>
          </a:p>
          <a:p>
            <a:r>
              <a:rPr lang="en-US" sz="800">
                <a:solidFill>
                  <a:schemeClr val="tx1"/>
                </a:solidFill>
              </a:rPr>
              <a:t>Team: NPS – Analytics team</a:t>
            </a:r>
          </a:p>
          <a:p>
            <a:r>
              <a:rPr lang="en-US" sz="800">
                <a:solidFill>
                  <a:schemeClr val="tx1"/>
                </a:solidFill>
              </a:rPr>
              <a:t>Role: Developer</a:t>
            </a:r>
          </a:p>
        </p:txBody>
      </p:sp>
      <p:sp>
        <p:nvSpPr>
          <p:cNvPr id="33" name="Rectangle 32">
            <a:extLst>
              <a:ext uri="{FF2B5EF4-FFF2-40B4-BE49-F238E27FC236}">
                <a16:creationId xmlns:a16="http://schemas.microsoft.com/office/drawing/2014/main" id="{1BECFDA1-8165-438C-BBE4-68EBCCE807D5}"/>
              </a:ext>
            </a:extLst>
          </p:cNvPr>
          <p:cNvSpPr/>
          <p:nvPr/>
        </p:nvSpPr>
        <p:spPr>
          <a:xfrm>
            <a:off x="6099289" y="699724"/>
            <a:ext cx="2868190" cy="481376"/>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endParaRPr lang="en-US" sz="800">
              <a:solidFill>
                <a:schemeClr val="tx1"/>
              </a:solidFill>
            </a:endParaRPr>
          </a:p>
          <a:p>
            <a:r>
              <a:rPr lang="en-US" sz="800">
                <a:solidFill>
                  <a:schemeClr val="tx1"/>
                </a:solidFill>
              </a:rPr>
              <a:t>Name: Aritra Jyoti Chakraborty</a:t>
            </a:r>
          </a:p>
          <a:p>
            <a:r>
              <a:rPr lang="en-US" sz="800">
                <a:solidFill>
                  <a:schemeClr val="tx1"/>
                </a:solidFill>
              </a:rPr>
              <a:t>Team: NPS – Analytics team</a:t>
            </a:r>
          </a:p>
          <a:p>
            <a:r>
              <a:rPr lang="en-US" sz="800">
                <a:solidFill>
                  <a:schemeClr val="tx1"/>
                </a:solidFill>
              </a:rPr>
              <a:t>Role: Product Owner</a:t>
            </a:r>
          </a:p>
          <a:p>
            <a:endParaRPr lang="en-US" sz="800">
              <a:solidFill>
                <a:schemeClr val="tx1"/>
              </a:solidFill>
            </a:endParaRPr>
          </a:p>
        </p:txBody>
      </p:sp>
      <p:sp>
        <p:nvSpPr>
          <p:cNvPr id="34" name="Rectangle 33">
            <a:extLst>
              <a:ext uri="{FF2B5EF4-FFF2-40B4-BE49-F238E27FC236}">
                <a16:creationId xmlns:a16="http://schemas.microsoft.com/office/drawing/2014/main" id="{5B5CE928-8C5B-4073-BC60-5515EBC4A696}"/>
              </a:ext>
            </a:extLst>
          </p:cNvPr>
          <p:cNvSpPr/>
          <p:nvPr/>
        </p:nvSpPr>
        <p:spPr>
          <a:xfrm>
            <a:off x="6099289" y="1934871"/>
            <a:ext cx="2868190" cy="471779"/>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r>
              <a:rPr lang="en-US" sz="800">
                <a:solidFill>
                  <a:schemeClr val="tx1"/>
                </a:solidFill>
              </a:rPr>
              <a:t>Name: Mallesh Kolanu</a:t>
            </a:r>
          </a:p>
          <a:p>
            <a:r>
              <a:rPr lang="en-US" sz="800">
                <a:solidFill>
                  <a:schemeClr val="tx1"/>
                </a:solidFill>
              </a:rPr>
              <a:t>Team: NPS – Analytics team</a:t>
            </a:r>
          </a:p>
          <a:p>
            <a:r>
              <a:rPr lang="en-US" sz="800">
                <a:solidFill>
                  <a:schemeClr val="tx1"/>
                </a:solidFill>
              </a:rPr>
              <a:t>Role: Engineering Manager</a:t>
            </a:r>
          </a:p>
        </p:txBody>
      </p:sp>
      <p:pic>
        <p:nvPicPr>
          <p:cNvPr id="26" name="Picture Placeholder 25" descr="A person wearing a red shirt&#10;&#10;Description automatically generated">
            <a:extLst>
              <a:ext uri="{FF2B5EF4-FFF2-40B4-BE49-F238E27FC236}">
                <a16:creationId xmlns:a16="http://schemas.microsoft.com/office/drawing/2014/main" id="{83FD762F-F69D-4793-908C-94D503228754}"/>
              </a:ext>
            </a:extLst>
          </p:cNvPr>
          <p:cNvPicPr>
            <a:picLocks noGrp="1" noChangeAspect="1"/>
          </p:cNvPicPr>
          <p:nvPr>
            <p:ph type="pic" sz="quarter" idx="36"/>
          </p:nvPr>
        </p:nvPicPr>
        <p:blipFill>
          <a:blip r:embed="rId2"/>
          <a:srcRect l="8292" r="8292"/>
          <a:stretch>
            <a:fillRect/>
          </a:stretch>
        </p:blipFill>
        <p:spPr>
          <a:xfrm>
            <a:off x="436563" y="700088"/>
            <a:ext cx="1176337" cy="1190625"/>
          </a:xfrm>
        </p:spPr>
      </p:pic>
      <p:pic>
        <p:nvPicPr>
          <p:cNvPr id="30" name="Picture Placeholder 29" descr="A person wearing glasses&#10;&#10;Description automatically generated">
            <a:extLst>
              <a:ext uri="{FF2B5EF4-FFF2-40B4-BE49-F238E27FC236}">
                <a16:creationId xmlns:a16="http://schemas.microsoft.com/office/drawing/2014/main" id="{F274A29B-D6E5-45AC-8930-1A603E930580}"/>
              </a:ext>
            </a:extLst>
          </p:cNvPr>
          <p:cNvPicPr>
            <a:picLocks noGrp="1" noChangeAspect="1"/>
          </p:cNvPicPr>
          <p:nvPr>
            <p:ph type="pic" sz="quarter" idx="37"/>
          </p:nvPr>
        </p:nvPicPr>
        <p:blipFill>
          <a:blip r:embed="rId3"/>
          <a:srcRect t="1482" b="1482"/>
          <a:stretch>
            <a:fillRect/>
          </a:stretch>
        </p:blipFill>
        <p:spPr>
          <a:xfrm>
            <a:off x="436563" y="1936750"/>
            <a:ext cx="1176337" cy="1190625"/>
          </a:xfrm>
        </p:spPr>
      </p:pic>
      <p:pic>
        <p:nvPicPr>
          <p:cNvPr id="1123" name="Picture Placeholder 1122">
            <a:extLst>
              <a:ext uri="{FF2B5EF4-FFF2-40B4-BE49-F238E27FC236}">
                <a16:creationId xmlns:a16="http://schemas.microsoft.com/office/drawing/2014/main" id="{70B91C64-928D-478C-9AB9-AC74481A03E0}"/>
              </a:ext>
            </a:extLst>
          </p:cNvPr>
          <p:cNvPicPr>
            <a:picLocks noGrp="1" noChangeAspect="1"/>
          </p:cNvPicPr>
          <p:nvPr>
            <p:ph type="pic" sz="quarter" idx="39"/>
          </p:nvPr>
        </p:nvPicPr>
        <p:blipFill>
          <a:blip r:embed="rId4"/>
          <a:srcRect l="1250" r="1250"/>
          <a:stretch>
            <a:fillRect/>
          </a:stretch>
        </p:blipFill>
        <p:spPr>
          <a:xfrm>
            <a:off x="436563" y="3178175"/>
            <a:ext cx="1176337" cy="1190625"/>
          </a:xfrm>
        </p:spPr>
      </p:pic>
      <p:pic>
        <p:nvPicPr>
          <p:cNvPr id="1127" name="Picture Placeholder 1126" descr="A picture containing text, water, sky, outdoor&#10;&#10;Description automatically generated">
            <a:extLst>
              <a:ext uri="{FF2B5EF4-FFF2-40B4-BE49-F238E27FC236}">
                <a16:creationId xmlns:a16="http://schemas.microsoft.com/office/drawing/2014/main" id="{0C8AF816-AB0C-4875-BE6A-4D1B1707C976}"/>
              </a:ext>
            </a:extLst>
          </p:cNvPr>
          <p:cNvPicPr>
            <a:picLocks noGrp="1" noChangeAspect="1"/>
          </p:cNvPicPr>
          <p:nvPr>
            <p:ph type="pic" sz="quarter" idx="40"/>
          </p:nvPr>
        </p:nvPicPr>
        <p:blipFill>
          <a:blip r:embed="rId5"/>
          <a:srcRect l="4273" r="4273"/>
          <a:stretch>
            <a:fillRect/>
          </a:stretch>
        </p:blipFill>
        <p:spPr>
          <a:xfrm>
            <a:off x="4870450" y="700088"/>
            <a:ext cx="1176338" cy="1190625"/>
          </a:xfrm>
        </p:spPr>
      </p:pic>
      <p:pic>
        <p:nvPicPr>
          <p:cNvPr id="1131" name="Picture Placeholder 1130">
            <a:extLst>
              <a:ext uri="{FF2B5EF4-FFF2-40B4-BE49-F238E27FC236}">
                <a16:creationId xmlns:a16="http://schemas.microsoft.com/office/drawing/2014/main" id="{3058132B-A56F-41FB-9758-4E2DB16F2609}"/>
              </a:ext>
            </a:extLst>
          </p:cNvPr>
          <p:cNvPicPr>
            <a:picLocks noGrp="1" noChangeAspect="1"/>
          </p:cNvPicPr>
          <p:nvPr>
            <p:ph type="pic" sz="quarter" idx="41"/>
          </p:nvPr>
        </p:nvPicPr>
        <p:blipFill>
          <a:blip r:embed="rId6"/>
          <a:srcRect l="7327" r="7327"/>
          <a:stretch>
            <a:fillRect/>
          </a:stretch>
        </p:blipFill>
        <p:spPr>
          <a:xfrm>
            <a:off x="4870450" y="1935163"/>
            <a:ext cx="1176338" cy="1190625"/>
          </a:xfrm>
        </p:spPr>
      </p:pic>
    </p:spTree>
    <p:extLst>
      <p:ext uri="{BB962C8B-B14F-4D97-AF65-F5344CB8AC3E}">
        <p14:creationId xmlns:p14="http://schemas.microsoft.com/office/powerpoint/2010/main" val="676703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20"/>
          </p:nvPr>
        </p:nvSpPr>
        <p:spPr>
          <a:xfrm>
            <a:off x="4851272" y="1152000"/>
            <a:ext cx="3754800" cy="3373600"/>
          </a:xfrm>
        </p:spPr>
        <p:txBody>
          <a:bodyPr>
            <a:normAutofit fontScale="62500" lnSpcReduction="20000"/>
          </a:bodyPr>
          <a:lstStyle/>
          <a:p>
            <a:r>
              <a:rPr lang="en-US"/>
              <a:t>Payment card fraud losses reached $28.65 billion worldwide in 2019, according to the most </a:t>
            </a:r>
            <a:r>
              <a:rPr lang="en-US">
                <a:hlinkClick r:id="rId2">
                  <a:extLst>
                    <a:ext uri="{A12FA001-AC4F-418D-AE19-62706E023703}">
                      <ahyp:hlinkClr xmlns:ahyp="http://schemas.microsoft.com/office/drawing/2018/hyperlinkcolor" val="tx"/>
                    </a:ext>
                  </a:extLst>
                </a:hlinkClick>
              </a:rPr>
              <a:t>recent </a:t>
            </a:r>
            <a:r>
              <a:rPr lang="en-US" err="1">
                <a:hlinkClick r:id="rId2">
                  <a:extLst>
                    <a:ext uri="{A12FA001-AC4F-418D-AE19-62706E023703}">
                      <ahyp:hlinkClr xmlns:ahyp="http://schemas.microsoft.com/office/drawing/2018/hyperlinkcolor" val="tx"/>
                    </a:ext>
                  </a:extLst>
                </a:hlinkClick>
              </a:rPr>
              <a:t>Nilson</a:t>
            </a:r>
            <a:r>
              <a:rPr lang="en-US">
                <a:hlinkClick r:id="rId2">
                  <a:extLst>
                    <a:ext uri="{A12FA001-AC4F-418D-AE19-62706E023703}">
                      <ahyp:hlinkClr xmlns:ahyp="http://schemas.microsoft.com/office/drawing/2018/hyperlinkcolor" val="tx"/>
                    </a:ext>
                  </a:extLst>
                </a:hlinkClick>
              </a:rPr>
              <a:t> Report</a:t>
            </a:r>
            <a:r>
              <a:rPr lang="en-US"/>
              <a:t> data. </a:t>
            </a:r>
          </a:p>
          <a:p>
            <a:r>
              <a:rPr lang="en-US"/>
              <a:t>With the growth of the e-commerce industry and community, we will see credit card fraud rise at rates faster than ever.</a:t>
            </a:r>
          </a:p>
          <a:p>
            <a:r>
              <a:rPr lang="en-US"/>
              <a:t>Covid-19 is playing a major role in the explosive growth in credit card fraud activity.</a:t>
            </a:r>
          </a:p>
          <a:p>
            <a:r>
              <a:rPr lang="en-US"/>
              <a:t>Over 55% of fraud-related complaints listed a method of initial contact out of which </a:t>
            </a:r>
            <a:r>
              <a:rPr lang="en-US" b="1"/>
              <a:t>77% were contacted by phone</a:t>
            </a:r>
            <a:r>
              <a:rPr lang="en-US"/>
              <a:t>.</a:t>
            </a:r>
          </a:p>
          <a:p>
            <a:r>
              <a:rPr lang="en-US"/>
              <a:t>Once they get you on the line, phone scammers use false promises, aggressive sales pitches and phony threats to pry loose information they can use to steal your money or identity (or both).</a:t>
            </a:r>
          </a:p>
          <a:p>
            <a:r>
              <a:rPr lang="en-US"/>
              <a:t>The idea is to address the fraud initiated through voice conversations (telephone, calls through social media platforms etc.) by being able to distinguish between fraudulent and legitimate calls and alert concerned stake holders to prevent fraud.</a:t>
            </a:r>
          </a:p>
          <a:p>
            <a:endParaRPr lang="en-US"/>
          </a:p>
          <a:p>
            <a:pPr marL="0" indent="0">
              <a:buNone/>
            </a:pPr>
            <a:r>
              <a:rPr lang="en-US"/>
              <a:t>Source - </a:t>
            </a:r>
            <a:r>
              <a:rPr lang="en-US" sz="1300">
                <a:solidFill>
                  <a:srgbClr val="00B050"/>
                </a:solidFill>
                <a:hlinkClick r:id="rId3"/>
              </a:rPr>
              <a:t>https://www.idexbiometrics.com/top-7-alarming-facts-and-statistics-on-card-fraud/</a:t>
            </a:r>
            <a:endParaRPr lang="en-US" sz="1300">
              <a:solidFill>
                <a:srgbClr val="00B050"/>
              </a:solidFill>
            </a:endParaRPr>
          </a:p>
          <a:p>
            <a:pPr marL="0" indent="0">
              <a:buNone/>
            </a:pPr>
            <a:endParaRPr lang="en-US" sz="1300">
              <a:solidFill>
                <a:srgbClr val="00B050"/>
              </a:solidFill>
            </a:endParaRPr>
          </a:p>
          <a:p>
            <a:pPr marL="0" indent="0">
              <a:buNone/>
            </a:pPr>
            <a:endParaRPr lang="en-US" sz="1300">
              <a:solidFill>
                <a:srgbClr val="00B050"/>
              </a:solidFill>
            </a:endParaRPr>
          </a:p>
          <a:p>
            <a:pPr marL="0" indent="0">
              <a:buNone/>
            </a:pPr>
            <a:endParaRPr lang="en-US" sz="1300">
              <a:solidFill>
                <a:srgbClr val="00B050"/>
              </a:solidFill>
            </a:endParaRPr>
          </a:p>
          <a:p>
            <a:pPr marL="0" indent="0">
              <a:buNone/>
            </a:pPr>
            <a:endParaRPr lang="en-US"/>
          </a:p>
          <a:p>
            <a:endParaRPr lang="en-US"/>
          </a:p>
        </p:txBody>
      </p:sp>
      <p:sp>
        <p:nvSpPr>
          <p:cNvPr id="13" name="Title 12"/>
          <p:cNvSpPr>
            <a:spLocks noGrp="1"/>
          </p:cNvSpPr>
          <p:nvPr>
            <p:ph type="title"/>
          </p:nvPr>
        </p:nvSpPr>
        <p:spPr/>
        <p:txBody>
          <a:bodyPr/>
          <a:lstStyle/>
          <a:p>
            <a:r>
              <a:rPr lang="en-US"/>
              <a:t>Problem Statement – Phone Scams</a:t>
            </a:r>
          </a:p>
        </p:txBody>
      </p:sp>
      <p:cxnSp>
        <p:nvCxnSpPr>
          <p:cNvPr id="10" name="Straight Connector 9"/>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p:txBody>
          <a:bodyPr/>
          <a:lstStyle/>
          <a:p>
            <a:r>
              <a:rPr lang="en-US"/>
              <a:t>NCR Confidential</a:t>
            </a:r>
          </a:p>
        </p:txBody>
      </p:sp>
      <p:sp>
        <p:nvSpPr>
          <p:cNvPr id="2" name="Slide Number Placeholder 1">
            <a:extLst>
              <a:ext uri="{FF2B5EF4-FFF2-40B4-BE49-F238E27FC236}">
                <a16:creationId xmlns:a16="http://schemas.microsoft.com/office/drawing/2014/main" id="{71AC2B58-7FF9-47AC-8216-E70754C8CB82}"/>
              </a:ext>
            </a:extLst>
          </p:cNvPr>
          <p:cNvSpPr>
            <a:spLocks noGrp="1"/>
          </p:cNvSpPr>
          <p:nvPr>
            <p:ph type="sldNum" sz="quarter" idx="4"/>
          </p:nvPr>
        </p:nvSpPr>
        <p:spPr/>
        <p:txBody>
          <a:bodyPr/>
          <a:lstStyle/>
          <a:p>
            <a:fld id="{86CB4B4D-7CA3-9044-876B-883B54F8677D}" type="slidenum">
              <a:rPr lang="en-US" smtClean="0"/>
              <a:pPr/>
              <a:t>3</a:t>
            </a:fld>
            <a:endParaRPr lang="en-US"/>
          </a:p>
        </p:txBody>
      </p:sp>
      <p:pic>
        <p:nvPicPr>
          <p:cNvPr id="8" name="Picture Placeholder 7" descr="A picture containing text&#10;&#10;Description automatically generated">
            <a:extLst>
              <a:ext uri="{FF2B5EF4-FFF2-40B4-BE49-F238E27FC236}">
                <a16:creationId xmlns:a16="http://schemas.microsoft.com/office/drawing/2014/main" id="{3A352C11-CCE8-47BF-8C2C-61C0F95F6401}"/>
              </a:ext>
            </a:extLst>
          </p:cNvPr>
          <p:cNvPicPr>
            <a:picLocks noGrp="1" noChangeAspect="1"/>
          </p:cNvPicPr>
          <p:nvPr>
            <p:ph type="pic" sz="quarter" idx="19"/>
          </p:nvPr>
        </p:nvPicPr>
        <p:blipFill>
          <a:blip r:embed="rId4"/>
          <a:srcRect l="10265" r="10265"/>
          <a:stretch>
            <a:fillRect/>
          </a:stretch>
        </p:blipFill>
        <p:spPr/>
      </p:pic>
    </p:spTree>
    <p:extLst>
      <p:ext uri="{BB962C8B-B14F-4D97-AF65-F5344CB8AC3E}">
        <p14:creationId xmlns:p14="http://schemas.microsoft.com/office/powerpoint/2010/main" val="2813480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Proposed Solution</a:t>
            </a:r>
          </a:p>
        </p:txBody>
      </p:sp>
      <p:sp>
        <p:nvSpPr>
          <p:cNvPr id="3" name="Slide Number Placeholder 2">
            <a:extLst>
              <a:ext uri="{FF2B5EF4-FFF2-40B4-BE49-F238E27FC236}">
                <a16:creationId xmlns:a16="http://schemas.microsoft.com/office/drawing/2014/main" id="{77CCFC04-607D-4857-AB47-F1078E7E2CA3}"/>
              </a:ext>
            </a:extLst>
          </p:cNvPr>
          <p:cNvSpPr>
            <a:spLocks noGrp="1"/>
          </p:cNvSpPr>
          <p:nvPr>
            <p:ph type="sldNum" sz="quarter" idx="4"/>
          </p:nvPr>
        </p:nvSpPr>
        <p:spPr/>
        <p:txBody>
          <a:bodyPr/>
          <a:lstStyle/>
          <a:p>
            <a:fld id="{86CB4B4D-7CA3-9044-876B-883B54F8677D}" type="slidenum">
              <a:rPr lang="en-US" smtClean="0"/>
              <a:pPr/>
              <a:t>4</a:t>
            </a:fld>
            <a:endParaRPr lang="en-US"/>
          </a:p>
        </p:txBody>
      </p:sp>
      <p:sp>
        <p:nvSpPr>
          <p:cNvPr id="7" name="Footer Placeholder 6"/>
          <p:cNvSpPr>
            <a:spLocks noGrp="1"/>
          </p:cNvSpPr>
          <p:nvPr>
            <p:ph type="ftr" sz="quarter" idx="3"/>
          </p:nvPr>
        </p:nvSpPr>
        <p:spPr/>
        <p:txBody>
          <a:bodyPr/>
          <a:lstStyle/>
          <a:p>
            <a:r>
              <a:rPr lang="en-US"/>
              <a:t>NCR Confidential</a:t>
            </a:r>
          </a:p>
        </p:txBody>
      </p:sp>
      <p:sp>
        <p:nvSpPr>
          <p:cNvPr id="5" name="Text Placeholder 4"/>
          <p:cNvSpPr>
            <a:spLocks noGrp="1"/>
          </p:cNvSpPr>
          <p:nvPr>
            <p:ph type="body" sz="quarter" idx="10"/>
          </p:nvPr>
        </p:nvSpPr>
        <p:spPr/>
        <p:txBody>
          <a:bodyPr vert="horz" lIns="0" tIns="0" rIns="91440" bIns="45720" rtlCol="0" anchor="t">
            <a:normAutofit/>
          </a:bodyPr>
          <a:lstStyle/>
          <a:p>
            <a:r>
              <a:rPr lang="en-US">
                <a:cs typeface="Open Sans"/>
              </a:rPr>
              <a:t>There are apps, mechanisms to tag certain numbers as 'Spam', but fraudsters are pursuing different ways to dupe consumers from different sources. </a:t>
            </a:r>
            <a:endParaRPr lang="en-US"/>
          </a:p>
          <a:p>
            <a:r>
              <a:rPr lang="en-US">
                <a:cs typeface="Open Sans"/>
              </a:rPr>
              <a:t>The idea we are proposing is to identify the caller based on voice, so that irrespective of source of call, we can identify the caller voice and prevent fraud transactions. </a:t>
            </a:r>
            <a:endParaRPr lang="en-US"/>
          </a:p>
          <a:p>
            <a:r>
              <a:rPr lang="en-US">
                <a:cs typeface="Open Sans"/>
              </a:rPr>
              <a:t>'</a:t>
            </a:r>
            <a:r>
              <a:rPr lang="en-US" b="1">
                <a:cs typeface="Open Sans"/>
              </a:rPr>
              <a:t>Know UR Caller</a:t>
            </a:r>
            <a:r>
              <a:rPr lang="en-US">
                <a:cs typeface="Open Sans"/>
              </a:rPr>
              <a:t>' is a mobile app that will identify a caller based on Phone number, Voice &amp; Keywords and provide feedback to the user based on voice recognition/analysis by comparing them with the call records in the database</a:t>
            </a:r>
          </a:p>
          <a:p>
            <a:endParaRPr lang="en-US"/>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27652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49" y="104438"/>
            <a:ext cx="8296275" cy="882650"/>
          </a:xfrm>
        </p:spPr>
        <p:txBody>
          <a:bodyPr/>
          <a:lstStyle/>
          <a:p>
            <a:r>
              <a:rPr lang="en-US"/>
              <a:t>User workflow</a:t>
            </a:r>
          </a:p>
        </p:txBody>
      </p:sp>
      <p:sp>
        <p:nvSpPr>
          <p:cNvPr id="3" name="Slide Number Placeholder 2">
            <a:extLst>
              <a:ext uri="{FF2B5EF4-FFF2-40B4-BE49-F238E27FC236}">
                <a16:creationId xmlns:a16="http://schemas.microsoft.com/office/drawing/2014/main" id="{77CCFC04-607D-4857-AB47-F1078E7E2CA3}"/>
              </a:ext>
            </a:extLst>
          </p:cNvPr>
          <p:cNvSpPr>
            <a:spLocks noGrp="1"/>
          </p:cNvSpPr>
          <p:nvPr>
            <p:ph type="sldNum" sz="quarter" idx="4"/>
          </p:nvPr>
        </p:nvSpPr>
        <p:spPr/>
        <p:txBody>
          <a:bodyPr/>
          <a:lstStyle/>
          <a:p>
            <a:fld id="{86CB4B4D-7CA3-9044-876B-883B54F8677D}" type="slidenum">
              <a:rPr lang="en-US" smtClean="0"/>
              <a:pPr/>
              <a:t>5</a:t>
            </a:fld>
            <a:endParaRPr lang="en-US"/>
          </a:p>
        </p:txBody>
      </p:sp>
      <p:sp>
        <p:nvSpPr>
          <p:cNvPr id="7" name="Footer Placeholder 6"/>
          <p:cNvSpPr>
            <a:spLocks noGrp="1"/>
          </p:cNvSpPr>
          <p:nvPr>
            <p:ph type="ftr" sz="quarter" idx="3"/>
          </p:nvPr>
        </p:nvSpPr>
        <p:spPr/>
        <p:txBody>
          <a:bodyPr/>
          <a:lstStyle/>
          <a:p>
            <a:r>
              <a:rPr lang="en-US"/>
              <a:t>NCR Confidential</a:t>
            </a:r>
          </a:p>
        </p:txBody>
      </p:sp>
      <p:sp>
        <p:nvSpPr>
          <p:cNvPr id="5" name="Text Placeholder 4"/>
          <p:cNvSpPr>
            <a:spLocks noGrp="1"/>
          </p:cNvSpPr>
          <p:nvPr>
            <p:ph type="body" sz="quarter" idx="10"/>
          </p:nvPr>
        </p:nvSpPr>
        <p:spPr>
          <a:xfrm>
            <a:off x="895351" y="1090869"/>
            <a:ext cx="8296275" cy="3646487"/>
          </a:xfrm>
        </p:spPr>
        <p:txBody>
          <a:bodyPr/>
          <a:lstStyle/>
          <a:p>
            <a:pPr marL="0" indent="0">
              <a:buNone/>
            </a:pPr>
            <a:endParaRPr lang="en-US"/>
          </a:p>
          <a:p>
            <a:endParaRPr lang="en-US"/>
          </a:p>
        </p:txBody>
      </p:sp>
      <p:cxnSp>
        <p:nvCxnSpPr>
          <p:cNvPr id="6" name="Straight Connector 5"/>
          <p:cNvCxnSpPr/>
          <p:nvPr/>
        </p:nvCxnSpPr>
        <p:spPr>
          <a:xfrm>
            <a:off x="538989" y="8011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2F06AF3-1E14-4313-8DF7-A5D31A6615ED}"/>
              </a:ext>
            </a:extLst>
          </p:cNvPr>
          <p:cNvSpPr/>
          <p:nvPr/>
        </p:nvSpPr>
        <p:spPr>
          <a:xfrm>
            <a:off x="361949" y="987088"/>
            <a:ext cx="8244169" cy="3882381"/>
          </a:xfrm>
          <a:prstGeom prst="rect">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FB2172DB-69BF-48A4-9044-89588CD8A8EB}"/>
              </a:ext>
            </a:extLst>
          </p:cNvPr>
          <p:cNvSpPr txBox="1"/>
          <p:nvPr/>
        </p:nvSpPr>
        <p:spPr>
          <a:xfrm>
            <a:off x="430306" y="1090869"/>
            <a:ext cx="8128747" cy="3647152"/>
          </a:xfrm>
          <a:prstGeom prst="rect">
            <a:avLst/>
          </a:prstGeom>
          <a:noFill/>
        </p:spPr>
        <p:txBody>
          <a:bodyPr wrap="square" tIns="91440" rtlCol="0">
            <a:spAutoFit/>
          </a:bodyPr>
          <a:lstStyle/>
          <a:p>
            <a:pPr marL="171450" indent="-171450">
              <a:buClr>
                <a:schemeClr val="accent1"/>
              </a:buClr>
              <a:buFont typeface="Arial" panose="020B0604020202020204" pitchFamily="34" charset="0"/>
              <a:buChar char="•"/>
            </a:pPr>
            <a:r>
              <a:rPr lang="en-US" sz="1200">
                <a:solidFill>
                  <a:schemeClr val="tx2"/>
                </a:solidFill>
                <a:latin typeface="+mn-lt"/>
              </a:rPr>
              <a:t>‘</a:t>
            </a:r>
            <a:r>
              <a:rPr lang="en-US" sz="1200" b="1">
                <a:solidFill>
                  <a:schemeClr val="tx2"/>
                </a:solidFill>
                <a:latin typeface="+mn-lt"/>
              </a:rPr>
              <a:t>Know UR Caller</a:t>
            </a:r>
            <a:r>
              <a:rPr lang="en-US" sz="1200">
                <a:solidFill>
                  <a:schemeClr val="tx2"/>
                </a:solidFill>
                <a:latin typeface="+mn-lt"/>
              </a:rPr>
              <a:t>’ has following features</a:t>
            </a:r>
          </a:p>
          <a:p>
            <a:pPr marL="628650" lvl="1" indent="-171450">
              <a:buClr>
                <a:schemeClr val="accent1"/>
              </a:buClr>
              <a:buFont typeface="Arial" panose="020B0604020202020204" pitchFamily="34" charset="0"/>
              <a:buChar char="•"/>
            </a:pPr>
            <a:r>
              <a:rPr lang="en-US" sz="1200">
                <a:solidFill>
                  <a:schemeClr val="tx2"/>
                </a:solidFill>
                <a:latin typeface="+mn-lt"/>
              </a:rPr>
              <a:t>User registration and voice recording of user to differentiate voice of the User &amp; Caller</a:t>
            </a:r>
          </a:p>
          <a:p>
            <a:pPr marL="628650" lvl="1" indent="-171450">
              <a:buClr>
                <a:schemeClr val="accent1"/>
              </a:buClr>
              <a:buFont typeface="Arial" panose="020B0604020202020204" pitchFamily="34" charset="0"/>
              <a:buChar char="•"/>
            </a:pPr>
            <a:r>
              <a:rPr lang="en-US" sz="1200">
                <a:solidFill>
                  <a:schemeClr val="tx2"/>
                </a:solidFill>
                <a:latin typeface="+mn-lt"/>
              </a:rPr>
              <a:t>Setting User preferences – Play an alert tone during the call, Report Spam (to Governance Email/Phone Number) , Block User, Record call</a:t>
            </a:r>
          </a:p>
          <a:p>
            <a:pPr marL="628650" lvl="1" indent="-171450">
              <a:buClr>
                <a:schemeClr val="accent1"/>
              </a:buClr>
              <a:buFont typeface="Arial" panose="020B0604020202020204" pitchFamily="34" charset="0"/>
              <a:buChar char="•"/>
            </a:pPr>
            <a:r>
              <a:rPr lang="en-US" sz="1200">
                <a:solidFill>
                  <a:schemeClr val="tx2"/>
                </a:solidFill>
                <a:latin typeface="+mn-lt"/>
              </a:rPr>
              <a:t>Ability to Add new Keywords, Phone Numbers, Voice recordings</a:t>
            </a:r>
          </a:p>
          <a:p>
            <a:pPr marL="171450" indent="-171450">
              <a:buClr>
                <a:schemeClr val="accent1"/>
              </a:buClr>
              <a:buFont typeface="Arial" panose="020B0604020202020204" pitchFamily="34" charset="0"/>
              <a:buChar char="•"/>
            </a:pPr>
            <a:r>
              <a:rPr lang="en-US" sz="1200">
                <a:solidFill>
                  <a:schemeClr val="tx2"/>
                </a:solidFill>
                <a:latin typeface="+mn-lt"/>
              </a:rPr>
              <a:t>User registers with ‘Know UR Caller’</a:t>
            </a:r>
          </a:p>
          <a:p>
            <a:pPr marL="171450" indent="-171450">
              <a:buClr>
                <a:schemeClr val="accent1"/>
              </a:buClr>
              <a:buFont typeface="Arial" panose="020B0604020202020204" pitchFamily="34" charset="0"/>
              <a:buChar char="•"/>
            </a:pPr>
            <a:r>
              <a:rPr lang="en-US" sz="1200">
                <a:solidFill>
                  <a:schemeClr val="tx2"/>
                </a:solidFill>
                <a:latin typeface="+mn-lt"/>
              </a:rPr>
              <a:t>User receives a call</a:t>
            </a:r>
          </a:p>
          <a:p>
            <a:pPr marL="628650" lvl="1" indent="-171450">
              <a:buClr>
                <a:schemeClr val="accent1"/>
              </a:buClr>
              <a:buFont typeface="Arial" panose="020B0604020202020204" pitchFamily="34" charset="0"/>
              <a:buChar char="•"/>
            </a:pPr>
            <a:r>
              <a:rPr lang="en-US" sz="1200">
                <a:solidFill>
                  <a:schemeClr val="tx2"/>
                </a:solidFill>
                <a:latin typeface="+mn-lt"/>
              </a:rPr>
              <a:t>The call is identified as legitimate, if</a:t>
            </a:r>
          </a:p>
          <a:p>
            <a:pPr marL="1085850" lvl="2" indent="-171450">
              <a:buClr>
                <a:schemeClr val="accent1"/>
              </a:buClr>
              <a:buFont typeface="Arial" panose="020B0604020202020204" pitchFamily="34" charset="0"/>
              <a:buChar char="•"/>
            </a:pPr>
            <a:r>
              <a:rPr lang="en-US" sz="1200">
                <a:solidFill>
                  <a:schemeClr val="tx2"/>
                </a:solidFill>
                <a:latin typeface="+mn-lt"/>
              </a:rPr>
              <a:t>The phone number is not registered in fraudulent call records database</a:t>
            </a:r>
          </a:p>
          <a:p>
            <a:pPr marL="1085850" lvl="2" indent="-171450">
              <a:buClr>
                <a:schemeClr val="accent1"/>
              </a:buClr>
              <a:buFont typeface="Arial" panose="020B0604020202020204" pitchFamily="34" charset="0"/>
              <a:buChar char="•"/>
            </a:pPr>
            <a:r>
              <a:rPr lang="en-US" sz="1200">
                <a:solidFill>
                  <a:schemeClr val="tx2"/>
                </a:solidFill>
                <a:latin typeface="+mn-lt"/>
              </a:rPr>
              <a:t>If no security information is asked/provided during the conversation</a:t>
            </a:r>
          </a:p>
          <a:p>
            <a:pPr marL="1085850" lvl="2" indent="-171450">
              <a:buClr>
                <a:schemeClr val="accent1"/>
              </a:buClr>
              <a:buFont typeface="Arial" panose="020B0604020202020204" pitchFamily="34" charset="0"/>
              <a:buChar char="•"/>
            </a:pPr>
            <a:r>
              <a:rPr lang="en-US" sz="1200">
                <a:solidFill>
                  <a:schemeClr val="tx2"/>
                </a:solidFill>
                <a:latin typeface="+mn-lt"/>
              </a:rPr>
              <a:t>If the voice of the caller is not registered in fraudulent call records database</a:t>
            </a:r>
          </a:p>
          <a:p>
            <a:pPr marL="628650" lvl="1" indent="-171450">
              <a:buClr>
                <a:schemeClr val="accent1"/>
              </a:buClr>
              <a:buFont typeface="Arial" panose="020B0604020202020204" pitchFamily="34" charset="0"/>
              <a:buChar char="•"/>
            </a:pPr>
            <a:r>
              <a:rPr lang="en-US" sz="1200">
                <a:solidFill>
                  <a:schemeClr val="tx2"/>
                </a:solidFill>
                <a:latin typeface="+mn-lt"/>
              </a:rPr>
              <a:t>The call is identified as fraudulent, if </a:t>
            </a:r>
          </a:p>
          <a:p>
            <a:pPr marL="1085850" lvl="2" indent="-171450">
              <a:buClr>
                <a:schemeClr val="accent1"/>
              </a:buClr>
              <a:buFont typeface="Arial" panose="020B0604020202020204" pitchFamily="34" charset="0"/>
              <a:buChar char="•"/>
            </a:pPr>
            <a:r>
              <a:rPr lang="en-US" sz="1200">
                <a:solidFill>
                  <a:schemeClr val="tx2"/>
                </a:solidFill>
              </a:rPr>
              <a:t>The phone number is registered in fraudulent call records database</a:t>
            </a:r>
          </a:p>
          <a:p>
            <a:pPr marL="1085850" lvl="2" indent="-171450">
              <a:buClr>
                <a:schemeClr val="accent1"/>
              </a:buClr>
              <a:buFont typeface="Arial" panose="020B0604020202020204" pitchFamily="34" charset="0"/>
              <a:buChar char="•"/>
            </a:pPr>
            <a:r>
              <a:rPr lang="en-US" sz="1200">
                <a:solidFill>
                  <a:schemeClr val="tx2"/>
                </a:solidFill>
              </a:rPr>
              <a:t>If security information is asked/provided during the conversation</a:t>
            </a:r>
          </a:p>
          <a:p>
            <a:pPr marL="1085850" lvl="2" indent="-171450">
              <a:buClr>
                <a:schemeClr val="accent1"/>
              </a:buClr>
              <a:buFont typeface="Arial" panose="020B0604020202020204" pitchFamily="34" charset="0"/>
              <a:buChar char="•"/>
            </a:pPr>
            <a:r>
              <a:rPr lang="en-US" sz="1200">
                <a:solidFill>
                  <a:schemeClr val="tx2"/>
                </a:solidFill>
              </a:rPr>
              <a:t>If the voice of the caller is registered in fraudulent call records database</a:t>
            </a:r>
          </a:p>
          <a:p>
            <a:pPr marL="628650" lvl="1" indent="-171450">
              <a:buClr>
                <a:schemeClr val="accent1"/>
              </a:buClr>
              <a:buFont typeface="Arial" panose="020B0604020202020204" pitchFamily="34" charset="0"/>
              <a:buChar char="•"/>
            </a:pPr>
            <a:r>
              <a:rPr lang="en-US" sz="1200">
                <a:solidFill>
                  <a:schemeClr val="tx2"/>
                </a:solidFill>
                <a:latin typeface="+mn-lt"/>
              </a:rPr>
              <a:t>If the call is identified as fraudulent, action will be taken as per User preferences</a:t>
            </a:r>
          </a:p>
          <a:p>
            <a:pPr marL="628650" lvl="1" indent="-171450">
              <a:buClr>
                <a:schemeClr val="accent1"/>
              </a:buClr>
              <a:buFont typeface="Arial" panose="020B0604020202020204" pitchFamily="34" charset="0"/>
              <a:buChar char="•"/>
            </a:pPr>
            <a:r>
              <a:rPr lang="en-US" sz="1200">
                <a:solidFill>
                  <a:schemeClr val="tx2"/>
                </a:solidFill>
                <a:latin typeface="+mn-lt"/>
              </a:rPr>
              <a:t>If the context on conversation is interpreted as fraud, but the Phone number/Voice is not registered in fraudulent call records database</a:t>
            </a:r>
          </a:p>
          <a:p>
            <a:pPr marL="1085850" lvl="2" indent="-171450">
              <a:buClr>
                <a:schemeClr val="accent1"/>
              </a:buClr>
              <a:buFont typeface="Arial" panose="020B0604020202020204" pitchFamily="34" charset="0"/>
              <a:buChar char="•"/>
            </a:pPr>
            <a:r>
              <a:rPr lang="en-US" sz="1200">
                <a:solidFill>
                  <a:schemeClr val="tx2"/>
                </a:solidFill>
                <a:latin typeface="+mn-lt"/>
              </a:rPr>
              <a:t>Option is provided to report the conversation as fraud</a:t>
            </a:r>
          </a:p>
        </p:txBody>
      </p:sp>
    </p:spTree>
    <p:extLst>
      <p:ext uri="{BB962C8B-B14F-4D97-AF65-F5344CB8AC3E}">
        <p14:creationId xmlns:p14="http://schemas.microsoft.com/office/powerpoint/2010/main" val="214308830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49" y="104438"/>
            <a:ext cx="8296275" cy="882650"/>
          </a:xfrm>
        </p:spPr>
        <p:txBody>
          <a:bodyPr/>
          <a:lstStyle/>
          <a:p>
            <a:r>
              <a:rPr lang="en-US"/>
              <a:t>User workflow - Registration</a:t>
            </a:r>
          </a:p>
        </p:txBody>
      </p:sp>
      <p:sp>
        <p:nvSpPr>
          <p:cNvPr id="3" name="Slide Number Placeholder 2">
            <a:extLst>
              <a:ext uri="{FF2B5EF4-FFF2-40B4-BE49-F238E27FC236}">
                <a16:creationId xmlns:a16="http://schemas.microsoft.com/office/drawing/2014/main" id="{77CCFC04-607D-4857-AB47-F1078E7E2CA3}"/>
              </a:ext>
            </a:extLst>
          </p:cNvPr>
          <p:cNvSpPr>
            <a:spLocks noGrp="1"/>
          </p:cNvSpPr>
          <p:nvPr>
            <p:ph type="sldNum" sz="quarter" idx="4"/>
          </p:nvPr>
        </p:nvSpPr>
        <p:spPr/>
        <p:txBody>
          <a:bodyPr/>
          <a:lstStyle/>
          <a:p>
            <a:fld id="{86CB4B4D-7CA3-9044-876B-883B54F8677D}" type="slidenum">
              <a:rPr lang="en-US" smtClean="0"/>
              <a:pPr/>
              <a:t>6</a:t>
            </a:fld>
            <a:endParaRPr lang="en-US"/>
          </a:p>
        </p:txBody>
      </p:sp>
      <p:sp>
        <p:nvSpPr>
          <p:cNvPr id="7" name="Footer Placeholder 6"/>
          <p:cNvSpPr>
            <a:spLocks noGrp="1"/>
          </p:cNvSpPr>
          <p:nvPr>
            <p:ph type="ftr" sz="quarter" idx="3"/>
          </p:nvPr>
        </p:nvSpPr>
        <p:spPr/>
        <p:txBody>
          <a:bodyPr/>
          <a:lstStyle/>
          <a:p>
            <a:r>
              <a:rPr lang="en-US"/>
              <a:t>NCR Confidential</a:t>
            </a:r>
          </a:p>
        </p:txBody>
      </p:sp>
      <p:sp>
        <p:nvSpPr>
          <p:cNvPr id="5" name="Text Placeholder 4"/>
          <p:cNvSpPr>
            <a:spLocks noGrp="1"/>
          </p:cNvSpPr>
          <p:nvPr>
            <p:ph type="body" sz="quarter" idx="10"/>
          </p:nvPr>
        </p:nvSpPr>
        <p:spPr/>
        <p:txBody>
          <a:bodyPr/>
          <a:lstStyle/>
          <a:p>
            <a:pPr marL="0" indent="0">
              <a:buNone/>
            </a:pPr>
            <a:endParaRPr lang="en-US"/>
          </a:p>
          <a:p>
            <a:endParaRPr lang="en-US"/>
          </a:p>
        </p:txBody>
      </p:sp>
      <p:cxnSp>
        <p:nvCxnSpPr>
          <p:cNvPr id="6" name="Straight Connector 5"/>
          <p:cNvCxnSpPr/>
          <p:nvPr/>
        </p:nvCxnSpPr>
        <p:spPr>
          <a:xfrm>
            <a:off x="538989" y="8011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6A445A6-98EC-4865-A3CD-CDC1D467728B}"/>
              </a:ext>
            </a:extLst>
          </p:cNvPr>
          <p:cNvPicPr>
            <a:picLocks noChangeAspect="1"/>
          </p:cNvPicPr>
          <p:nvPr/>
        </p:nvPicPr>
        <p:blipFill>
          <a:blip r:embed="rId2"/>
          <a:stretch>
            <a:fillRect/>
          </a:stretch>
        </p:blipFill>
        <p:spPr>
          <a:xfrm>
            <a:off x="361949" y="987088"/>
            <a:ext cx="2157146" cy="3595432"/>
          </a:xfrm>
          <a:prstGeom prst="rect">
            <a:avLst/>
          </a:prstGeom>
        </p:spPr>
      </p:pic>
      <p:pic>
        <p:nvPicPr>
          <p:cNvPr id="8" name="Picture 7">
            <a:extLst>
              <a:ext uri="{FF2B5EF4-FFF2-40B4-BE49-F238E27FC236}">
                <a16:creationId xmlns:a16="http://schemas.microsoft.com/office/drawing/2014/main" id="{993273FD-4D85-4A21-9424-C15FBA1A2C66}"/>
              </a:ext>
            </a:extLst>
          </p:cNvPr>
          <p:cNvPicPr>
            <a:picLocks noChangeAspect="1"/>
          </p:cNvPicPr>
          <p:nvPr/>
        </p:nvPicPr>
        <p:blipFill>
          <a:blip r:embed="rId3"/>
          <a:stretch>
            <a:fillRect/>
          </a:stretch>
        </p:blipFill>
        <p:spPr>
          <a:xfrm>
            <a:off x="2588035" y="987088"/>
            <a:ext cx="2037754" cy="3595432"/>
          </a:xfrm>
          <a:prstGeom prst="rect">
            <a:avLst/>
          </a:prstGeom>
        </p:spPr>
      </p:pic>
      <p:pic>
        <p:nvPicPr>
          <p:cNvPr id="9" name="Picture 8">
            <a:extLst>
              <a:ext uri="{FF2B5EF4-FFF2-40B4-BE49-F238E27FC236}">
                <a16:creationId xmlns:a16="http://schemas.microsoft.com/office/drawing/2014/main" id="{07719870-A83C-4E93-899C-E0F986B0E691}"/>
              </a:ext>
            </a:extLst>
          </p:cNvPr>
          <p:cNvPicPr>
            <a:picLocks noChangeAspect="1"/>
          </p:cNvPicPr>
          <p:nvPr/>
        </p:nvPicPr>
        <p:blipFill>
          <a:blip r:embed="rId4"/>
          <a:stretch>
            <a:fillRect/>
          </a:stretch>
        </p:blipFill>
        <p:spPr>
          <a:xfrm>
            <a:off x="4694729" y="987088"/>
            <a:ext cx="2009591" cy="3595432"/>
          </a:xfrm>
          <a:prstGeom prst="rect">
            <a:avLst/>
          </a:prstGeom>
        </p:spPr>
      </p:pic>
      <p:pic>
        <p:nvPicPr>
          <p:cNvPr id="10" name="Picture 9">
            <a:extLst>
              <a:ext uri="{FF2B5EF4-FFF2-40B4-BE49-F238E27FC236}">
                <a16:creationId xmlns:a16="http://schemas.microsoft.com/office/drawing/2014/main" id="{0684601D-1009-4D9E-8F69-20F4D9F75016}"/>
              </a:ext>
            </a:extLst>
          </p:cNvPr>
          <p:cNvPicPr>
            <a:picLocks noChangeAspect="1"/>
          </p:cNvPicPr>
          <p:nvPr/>
        </p:nvPicPr>
        <p:blipFill>
          <a:blip r:embed="rId5"/>
          <a:stretch>
            <a:fillRect/>
          </a:stretch>
        </p:blipFill>
        <p:spPr>
          <a:xfrm>
            <a:off x="6773260" y="987088"/>
            <a:ext cx="2281399" cy="3595432"/>
          </a:xfrm>
          <a:prstGeom prst="rect">
            <a:avLst/>
          </a:prstGeom>
        </p:spPr>
      </p:pic>
    </p:spTree>
    <p:extLst>
      <p:ext uri="{BB962C8B-B14F-4D97-AF65-F5344CB8AC3E}">
        <p14:creationId xmlns:p14="http://schemas.microsoft.com/office/powerpoint/2010/main" val="73826687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49" y="104438"/>
            <a:ext cx="8296275" cy="882650"/>
          </a:xfrm>
        </p:spPr>
        <p:txBody>
          <a:bodyPr/>
          <a:lstStyle/>
          <a:p>
            <a:r>
              <a:rPr lang="en-US"/>
              <a:t>User workflow – Caller Identification</a:t>
            </a:r>
          </a:p>
        </p:txBody>
      </p:sp>
      <p:sp>
        <p:nvSpPr>
          <p:cNvPr id="3" name="Slide Number Placeholder 2">
            <a:extLst>
              <a:ext uri="{FF2B5EF4-FFF2-40B4-BE49-F238E27FC236}">
                <a16:creationId xmlns:a16="http://schemas.microsoft.com/office/drawing/2014/main" id="{77CCFC04-607D-4857-AB47-F1078E7E2CA3}"/>
              </a:ext>
            </a:extLst>
          </p:cNvPr>
          <p:cNvSpPr>
            <a:spLocks noGrp="1"/>
          </p:cNvSpPr>
          <p:nvPr>
            <p:ph type="sldNum" sz="quarter" idx="4"/>
          </p:nvPr>
        </p:nvSpPr>
        <p:spPr/>
        <p:txBody>
          <a:bodyPr/>
          <a:lstStyle/>
          <a:p>
            <a:fld id="{86CB4B4D-7CA3-9044-876B-883B54F8677D}" type="slidenum">
              <a:rPr lang="en-US" smtClean="0"/>
              <a:pPr/>
              <a:t>7</a:t>
            </a:fld>
            <a:endParaRPr lang="en-US"/>
          </a:p>
        </p:txBody>
      </p:sp>
      <p:sp>
        <p:nvSpPr>
          <p:cNvPr id="7" name="Footer Placeholder 6"/>
          <p:cNvSpPr>
            <a:spLocks noGrp="1"/>
          </p:cNvSpPr>
          <p:nvPr>
            <p:ph type="ftr" sz="quarter" idx="3"/>
          </p:nvPr>
        </p:nvSpPr>
        <p:spPr/>
        <p:txBody>
          <a:bodyPr/>
          <a:lstStyle/>
          <a:p>
            <a:r>
              <a:rPr lang="en-US"/>
              <a:t>NCR Confidential</a:t>
            </a:r>
          </a:p>
        </p:txBody>
      </p:sp>
      <p:sp>
        <p:nvSpPr>
          <p:cNvPr id="5" name="Text Placeholder 4"/>
          <p:cNvSpPr>
            <a:spLocks noGrp="1"/>
          </p:cNvSpPr>
          <p:nvPr>
            <p:ph type="body" sz="quarter" idx="10"/>
          </p:nvPr>
        </p:nvSpPr>
        <p:spPr/>
        <p:txBody>
          <a:bodyPr/>
          <a:lstStyle/>
          <a:p>
            <a:pPr marL="0" indent="0">
              <a:buNone/>
            </a:pPr>
            <a:endParaRPr lang="en-US"/>
          </a:p>
          <a:p>
            <a:endParaRPr lang="en-US"/>
          </a:p>
        </p:txBody>
      </p:sp>
      <p:cxnSp>
        <p:nvCxnSpPr>
          <p:cNvPr id="6" name="Straight Connector 5"/>
          <p:cNvCxnSpPr/>
          <p:nvPr/>
        </p:nvCxnSpPr>
        <p:spPr>
          <a:xfrm>
            <a:off x="538989" y="8011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9463E7F-897F-4BB4-9E73-FBD8AA46BA22}"/>
              </a:ext>
            </a:extLst>
          </p:cNvPr>
          <p:cNvPicPr>
            <a:picLocks noChangeAspect="1"/>
          </p:cNvPicPr>
          <p:nvPr/>
        </p:nvPicPr>
        <p:blipFill>
          <a:blip r:embed="rId2"/>
          <a:stretch>
            <a:fillRect/>
          </a:stretch>
        </p:blipFill>
        <p:spPr>
          <a:xfrm>
            <a:off x="505219" y="958630"/>
            <a:ext cx="2524478" cy="3942824"/>
          </a:xfrm>
          <a:prstGeom prst="rect">
            <a:avLst/>
          </a:prstGeom>
        </p:spPr>
      </p:pic>
    </p:spTree>
    <p:extLst>
      <p:ext uri="{BB962C8B-B14F-4D97-AF65-F5344CB8AC3E}">
        <p14:creationId xmlns:p14="http://schemas.microsoft.com/office/powerpoint/2010/main" val="51617088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a:t>
            </a:r>
          </a:p>
        </p:txBody>
      </p:sp>
      <p:sp>
        <p:nvSpPr>
          <p:cNvPr id="3" name="Slide Number Placeholder 2">
            <a:extLst>
              <a:ext uri="{FF2B5EF4-FFF2-40B4-BE49-F238E27FC236}">
                <a16:creationId xmlns:a16="http://schemas.microsoft.com/office/drawing/2014/main" id="{77CCFC04-607D-4857-AB47-F1078E7E2CA3}"/>
              </a:ext>
            </a:extLst>
          </p:cNvPr>
          <p:cNvSpPr>
            <a:spLocks noGrp="1"/>
          </p:cNvSpPr>
          <p:nvPr>
            <p:ph type="sldNum" sz="quarter" idx="4"/>
          </p:nvPr>
        </p:nvSpPr>
        <p:spPr/>
        <p:txBody>
          <a:bodyPr/>
          <a:lstStyle/>
          <a:p>
            <a:fld id="{86CB4B4D-7CA3-9044-876B-883B54F8677D}" type="slidenum">
              <a:rPr lang="en-US" smtClean="0"/>
              <a:pPr/>
              <a:t>8</a:t>
            </a:fld>
            <a:endParaRPr lang="en-US"/>
          </a:p>
        </p:txBody>
      </p:sp>
      <p:sp>
        <p:nvSpPr>
          <p:cNvPr id="7" name="Footer Placeholder 6"/>
          <p:cNvSpPr>
            <a:spLocks noGrp="1"/>
          </p:cNvSpPr>
          <p:nvPr>
            <p:ph type="ftr" sz="quarter" idx="3"/>
          </p:nvPr>
        </p:nvSpPr>
        <p:spPr/>
        <p:txBody>
          <a:bodyPr/>
          <a:lstStyle/>
          <a:p>
            <a:r>
              <a:rPr lang="en-US"/>
              <a:t>NCR Confidential</a:t>
            </a:r>
          </a:p>
        </p:txBody>
      </p:sp>
      <p:sp>
        <p:nvSpPr>
          <p:cNvPr id="5" name="Text Placeholder 4"/>
          <p:cNvSpPr>
            <a:spLocks noGrp="1"/>
          </p:cNvSpPr>
          <p:nvPr>
            <p:ph type="body" sz="quarter" idx="10"/>
          </p:nvPr>
        </p:nvSpPr>
        <p:spPr/>
        <p:txBody>
          <a:bodyPr vert="horz" lIns="0" tIns="0" rIns="91440" bIns="45720" rtlCol="0" anchor="t">
            <a:normAutofit/>
          </a:bodyPr>
          <a:lstStyle/>
          <a:p>
            <a:pPr marL="0" indent="0">
              <a:buNone/>
            </a:pPr>
            <a:r>
              <a:rPr lang="en-US" b="1">
                <a:cs typeface="Open Sans"/>
              </a:rPr>
              <a:t>To User</a:t>
            </a:r>
          </a:p>
          <a:p>
            <a:r>
              <a:rPr lang="en-US" sz="1000">
                <a:cs typeface="Open Sans"/>
              </a:rPr>
              <a:t>Users will be protected from fraudulent callers and avoid financial losses.</a:t>
            </a:r>
          </a:p>
          <a:p>
            <a:r>
              <a:rPr lang="en-US" sz="1000">
                <a:cs typeface="Open Sans"/>
              </a:rPr>
              <a:t>Users are provided with opportunity to contribute for fraud prevention.</a:t>
            </a:r>
          </a:p>
          <a:p>
            <a:pPr marL="0" indent="0">
              <a:buNone/>
            </a:pPr>
            <a:endParaRPr lang="en-US" b="1"/>
          </a:p>
          <a:p>
            <a:pPr marL="0" indent="0">
              <a:buNone/>
            </a:pPr>
            <a:r>
              <a:rPr lang="en-US" b="1">
                <a:cs typeface="Open Sans"/>
              </a:rPr>
              <a:t>To Banks/Merchant</a:t>
            </a:r>
          </a:p>
          <a:p>
            <a:r>
              <a:rPr lang="en-US" sz="1000">
                <a:cs typeface="Open Sans"/>
              </a:rPr>
              <a:t>For Banks , this will be an additional security to prevent fraud.</a:t>
            </a:r>
            <a:endParaRPr lang="en-US" sz="1000"/>
          </a:p>
          <a:p>
            <a:r>
              <a:rPr lang="en-US" sz="1000">
                <a:cs typeface="Open Sans"/>
              </a:rPr>
              <a:t>This solutions can help prevent fraud focused on loyalty/gift cards.</a:t>
            </a:r>
          </a:p>
          <a:p>
            <a:r>
              <a:rPr lang="en-US" sz="1000">
                <a:cs typeface="Open Sans"/>
              </a:rPr>
              <a:t>Additional security will improve User trust levels and help with increasing loyalty with the Bank/Merchant</a:t>
            </a:r>
          </a:p>
          <a:p>
            <a:pPr marL="0" indent="0">
              <a:buNone/>
            </a:pPr>
            <a:endParaRPr lang="en-US" sz="1000">
              <a:cs typeface="Open Sans"/>
            </a:endParaRPr>
          </a:p>
          <a:p>
            <a:pPr marL="0" indent="0">
              <a:buNone/>
            </a:pPr>
            <a:r>
              <a:rPr lang="en-US" b="1">
                <a:cs typeface="Open Sans"/>
              </a:rPr>
              <a:t>To NCR</a:t>
            </a:r>
          </a:p>
          <a:p>
            <a:r>
              <a:rPr lang="en-US" sz="1000">
                <a:cs typeface="Open Sans"/>
              </a:rPr>
              <a:t>This feature can be provided as a Service to Banks/Merchants, which can be integrated into apps.</a:t>
            </a:r>
          </a:p>
          <a:p>
            <a:pPr marL="0" indent="0">
              <a:buNone/>
            </a:pPr>
            <a:endParaRPr lang="en-US" sz="1000">
              <a:cs typeface="Open Sans"/>
            </a:endParaRPr>
          </a:p>
          <a:p>
            <a:pPr marL="0" indent="0">
              <a:buNone/>
            </a:pPr>
            <a:endParaRPr lang="en-US" b="1"/>
          </a:p>
          <a:p>
            <a:pPr marL="0" indent="0">
              <a:buNone/>
            </a:pPr>
            <a:endParaRPr lang="en-US" b="1"/>
          </a:p>
          <a:p>
            <a:pPr marL="0" indent="0">
              <a:buNone/>
            </a:pPr>
            <a:endParaRPr lang="en-US"/>
          </a:p>
          <a:p>
            <a:pPr marL="0" indent="0">
              <a:buNone/>
            </a:pPr>
            <a:endParaRPr lang="en-US"/>
          </a:p>
          <a:p>
            <a:endParaRPr lang="en-US"/>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671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Scalability opportunities</a:t>
            </a:r>
          </a:p>
        </p:txBody>
      </p:sp>
      <p:sp>
        <p:nvSpPr>
          <p:cNvPr id="3" name="Slide Number Placeholder 2">
            <a:extLst>
              <a:ext uri="{FF2B5EF4-FFF2-40B4-BE49-F238E27FC236}">
                <a16:creationId xmlns:a16="http://schemas.microsoft.com/office/drawing/2014/main" id="{77CCFC04-607D-4857-AB47-F1078E7E2CA3}"/>
              </a:ext>
            </a:extLst>
          </p:cNvPr>
          <p:cNvSpPr>
            <a:spLocks noGrp="1"/>
          </p:cNvSpPr>
          <p:nvPr>
            <p:ph type="sldNum" sz="quarter" idx="4"/>
          </p:nvPr>
        </p:nvSpPr>
        <p:spPr/>
        <p:txBody>
          <a:bodyPr/>
          <a:lstStyle/>
          <a:p>
            <a:fld id="{86CB4B4D-7CA3-9044-876B-883B54F8677D}" type="slidenum">
              <a:rPr lang="en-US" smtClean="0"/>
              <a:pPr/>
              <a:t>9</a:t>
            </a:fld>
            <a:endParaRPr lang="en-US"/>
          </a:p>
        </p:txBody>
      </p:sp>
      <p:sp>
        <p:nvSpPr>
          <p:cNvPr id="7" name="Footer Placeholder 6"/>
          <p:cNvSpPr>
            <a:spLocks noGrp="1"/>
          </p:cNvSpPr>
          <p:nvPr>
            <p:ph type="ftr" sz="quarter" idx="3"/>
          </p:nvPr>
        </p:nvSpPr>
        <p:spPr/>
        <p:txBody>
          <a:bodyPr/>
          <a:lstStyle/>
          <a:p>
            <a:r>
              <a:rPr lang="en-US"/>
              <a:t>NCR Confidential</a:t>
            </a:r>
          </a:p>
        </p:txBody>
      </p:sp>
      <p:sp>
        <p:nvSpPr>
          <p:cNvPr id="5" name="Text Placeholder 4"/>
          <p:cNvSpPr>
            <a:spLocks noGrp="1"/>
          </p:cNvSpPr>
          <p:nvPr>
            <p:ph type="body" sz="quarter" idx="10"/>
          </p:nvPr>
        </p:nvSpPr>
        <p:spPr/>
        <p:txBody>
          <a:bodyPr/>
          <a:lstStyle/>
          <a:p>
            <a:pPr marL="0" indent="0">
              <a:buNone/>
            </a:pPr>
            <a:r>
              <a:rPr lang="en-US" b="1"/>
              <a:t>Know UR Caller</a:t>
            </a:r>
            <a:r>
              <a:rPr lang="en-US"/>
              <a:t> can be further scaled to</a:t>
            </a:r>
          </a:p>
          <a:p>
            <a:pPr marL="0" indent="0">
              <a:buNone/>
            </a:pPr>
            <a:endParaRPr lang="en-US"/>
          </a:p>
          <a:p>
            <a:r>
              <a:rPr lang="en-US"/>
              <a:t>Improve the fraud detection efficiency by adding more actions and integration with AI/ML tools</a:t>
            </a:r>
          </a:p>
          <a:p>
            <a:r>
              <a:rPr lang="en-US"/>
              <a:t>Add support to multiple platforms. e.g., iOS</a:t>
            </a:r>
          </a:p>
          <a:p>
            <a:r>
              <a:rPr lang="en-US"/>
              <a:t>Can be extended to multiple domains. e.g., Real Estate Industry </a:t>
            </a:r>
          </a:p>
          <a:p>
            <a:pPr marL="0" indent="0">
              <a:buNone/>
            </a:pPr>
            <a:r>
              <a:rPr lang="en-US"/>
              <a:t>	</a:t>
            </a:r>
          </a:p>
          <a:p>
            <a:endParaRPr lang="en-US"/>
          </a:p>
          <a:p>
            <a:endParaRPr lang="en-US"/>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522944"/>
      </p:ext>
    </p:extLst>
  </p:cSld>
  <p:clrMapOvr>
    <a:masterClrMapping/>
  </p:clrMapOvr>
  <p:transition spd="med"/>
</p:sld>
</file>

<file path=ppt/theme/theme1.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1_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NCR_Halo_Deck_v6_042917.potx</Template>
  <Application>Microsoft Office PowerPoint</Application>
  <PresentationFormat>On-screen Show (16:9)</PresentationFormat>
  <Slides>12</Slides>
  <Notes>0</Notes>
  <HiddenSlides>0</HiddenSlide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NCR Cover &amp; Section Break Template</vt:lpstr>
      <vt:lpstr>1_NCR Cover &amp; Section Break Template</vt:lpstr>
      <vt:lpstr>NCR Slide Layout Template</vt:lpstr>
      <vt:lpstr>PowerPoint Presentation</vt:lpstr>
      <vt:lpstr>The A-Team</vt:lpstr>
      <vt:lpstr>Problem Statement – Phone Scams</vt:lpstr>
      <vt:lpstr>Proposed Solution</vt:lpstr>
      <vt:lpstr>User workflow</vt:lpstr>
      <vt:lpstr>User workflow - Registration</vt:lpstr>
      <vt:lpstr>User workflow – Caller Identification</vt:lpstr>
      <vt:lpstr>Value</vt:lpstr>
      <vt:lpstr>Scalability opportunities</vt:lpstr>
      <vt:lpstr>Demo</vt:lpstr>
      <vt:lpstr>Know UR Caller - Architecture</vt:lpstr>
      <vt:lpstr>THANK YOU  &lt;65% of the time, credit card fraud results in a direct or indirect financial loss for the user&gt;</vt:lpstr>
    </vt:vector>
  </TitlesOfParts>
  <Company>NCR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Lloyd.Storey@ncr.com</dc:creator>
  <cp:revision>1</cp:revision>
  <dcterms:created xsi:type="dcterms:W3CDTF">2013-06-17T13:27:05Z</dcterms:created>
  <dcterms:modified xsi:type="dcterms:W3CDTF">2021-07-28T22:01:12Z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19d5fe6-6ff0-4580-ac71-4bb0bf2203da_Enabled">
    <vt:lpwstr>true</vt:lpwstr>
  </property>
  <property fmtid="{D5CDD505-2E9C-101B-9397-08002B2CF9AE}" pid="3" name="MSIP_Label_d19d5fe6-6ff0-4580-ac71-4bb0bf2203da_SetDate">
    <vt:lpwstr>2021-07-27T18:30:23Z</vt:lpwstr>
  </property>
  <property fmtid="{D5CDD505-2E9C-101B-9397-08002B2CF9AE}" pid="4" name="MSIP_Label_d19d5fe6-6ff0-4580-ac71-4bb0bf2203da_Method">
    <vt:lpwstr>Privileged</vt:lpwstr>
  </property>
  <property fmtid="{D5CDD505-2E9C-101B-9397-08002B2CF9AE}" pid="5" name="MSIP_Label_d19d5fe6-6ff0-4580-ac71-4bb0bf2203da_Name">
    <vt:lpwstr>d19d5fe6-6ff0-4580-ac71-4bb0bf2203da</vt:lpwstr>
  </property>
  <property fmtid="{D5CDD505-2E9C-101B-9397-08002B2CF9AE}" pid="6" name="MSIP_Label_d19d5fe6-6ff0-4580-ac71-4bb0bf2203da_SiteId">
    <vt:lpwstr>ae4df1f7-611e-444f-897e-f964e1205171</vt:lpwstr>
  </property>
  <property fmtid="{D5CDD505-2E9C-101B-9397-08002B2CF9AE}" pid="7" name="MSIP_Label_d19d5fe6-6ff0-4580-ac71-4bb0bf2203da_ActionId">
    <vt:lpwstr/>
  </property>
  <property fmtid="{D5CDD505-2E9C-101B-9397-08002B2CF9AE}" pid="8" name="MSIP_Label_d19d5fe6-6ff0-4580-ac71-4bb0bf2203da_ContentBits">
    <vt:lpwstr>0</vt:lpwstr>
  </property>
</Properties>
</file>